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50"/>
  </p:notesMasterIdLst>
  <p:sldIdLst>
    <p:sldId id="256" r:id="rId2"/>
    <p:sldId id="257" r:id="rId3"/>
    <p:sldId id="259" r:id="rId4"/>
    <p:sldId id="262" r:id="rId5"/>
    <p:sldId id="258" r:id="rId6"/>
    <p:sldId id="313" r:id="rId7"/>
    <p:sldId id="315" r:id="rId8"/>
    <p:sldId id="316" r:id="rId9"/>
    <p:sldId id="261" r:id="rId10"/>
    <p:sldId id="317" r:id="rId11"/>
    <p:sldId id="318" r:id="rId12"/>
    <p:sldId id="268" r:id="rId13"/>
    <p:sldId id="265" r:id="rId14"/>
    <p:sldId id="280" r:id="rId15"/>
    <p:sldId id="319" r:id="rId16"/>
    <p:sldId id="278" r:id="rId17"/>
    <p:sldId id="264" r:id="rId18"/>
    <p:sldId id="328" r:id="rId19"/>
    <p:sldId id="320" r:id="rId20"/>
    <p:sldId id="321" r:id="rId21"/>
    <p:sldId id="323" r:id="rId22"/>
    <p:sldId id="322" r:id="rId23"/>
    <p:sldId id="324" r:id="rId24"/>
    <p:sldId id="325" r:id="rId25"/>
    <p:sldId id="326" r:id="rId26"/>
    <p:sldId id="386" r:id="rId27"/>
    <p:sldId id="387" r:id="rId28"/>
    <p:sldId id="389" r:id="rId29"/>
    <p:sldId id="388" r:id="rId30"/>
    <p:sldId id="390" r:id="rId31"/>
    <p:sldId id="391" r:id="rId32"/>
    <p:sldId id="392" r:id="rId33"/>
    <p:sldId id="327" r:id="rId34"/>
    <p:sldId id="283" r:id="rId35"/>
    <p:sldId id="375" r:id="rId36"/>
    <p:sldId id="376" r:id="rId37"/>
    <p:sldId id="393" r:id="rId38"/>
    <p:sldId id="394" r:id="rId39"/>
    <p:sldId id="396" r:id="rId40"/>
    <p:sldId id="397" r:id="rId41"/>
    <p:sldId id="399" r:id="rId42"/>
    <p:sldId id="400" r:id="rId43"/>
    <p:sldId id="402" r:id="rId44"/>
    <p:sldId id="403" r:id="rId45"/>
    <p:sldId id="329" r:id="rId46"/>
    <p:sldId id="385" r:id="rId47"/>
    <p:sldId id="384" r:id="rId48"/>
    <p:sldId id="404" r:id="rId49"/>
  </p:sldIdLst>
  <p:sldSz cx="9144000" cy="5143500" type="screen16x9"/>
  <p:notesSz cx="6858000" cy="9144000"/>
  <p:embeddedFontLst>
    <p:embeddedFont>
      <p:font typeface="Anton" pitchFamily="2" charset="0"/>
      <p:regular r:id="rId51"/>
    </p:embeddedFont>
    <p:embeddedFont>
      <p:font typeface="Arimo" panose="020B0604020202020204" charset="0"/>
      <p:regular r:id="rId52"/>
      <p:bold r:id="rId53"/>
      <p:italic r:id="rId54"/>
      <p:boldItalic r:id="rId55"/>
    </p:embeddedFont>
    <p:embeddedFont>
      <p:font typeface="Asap Condensed" panose="020B0604020202020204" charset="0"/>
      <p:regular r:id="rId56"/>
      <p:bold r:id="rId57"/>
      <p:italic r:id="rId58"/>
      <p:boldItalic r:id="rId59"/>
    </p:embeddedFont>
    <p:embeddedFont>
      <p:font typeface="Cambria Math" panose="02040503050406030204" pitchFamily="18" charset="0"/>
      <p:regular r:id="rId60"/>
    </p:embeddedFont>
    <p:embeddedFont>
      <p:font typeface="Fira Sans Condensed Medium" panose="020B0603050000020004" pitchFamily="34" charset="0"/>
      <p:regular r:id="rId61"/>
      <p:italic r:id="rId62"/>
    </p:embeddedFont>
    <p:embeddedFont>
      <p:font typeface="Lexend Deca" panose="020B0604020202020204" charset="0"/>
      <p:regular r:id="rId63"/>
      <p:bold r:id="rId64"/>
    </p:embeddedFont>
    <p:embeddedFont>
      <p:font typeface="Montserrat" panose="00000500000000000000" pitchFamily="2" charset="0"/>
      <p:regular r:id="rId65"/>
      <p:bold r:id="rId66"/>
      <p:italic r:id="rId67"/>
      <p:boldItalic r:id="rId68"/>
    </p:embeddedFont>
    <p:embeddedFont>
      <p:font typeface="Questrial" pitchFamily="2" charset="0"/>
      <p:regular r:id="rId69"/>
    </p:embeddedFont>
    <p:embeddedFont>
      <p:font typeface="Roboto" panose="02000000000000000000" pitchFamily="2" charset="0"/>
      <p:regular r:id="rId70"/>
      <p:bold r:id="rId71"/>
      <p:italic r:id="rId72"/>
      <p:boldItalic r:id="rId73"/>
    </p:embeddedFont>
    <p:embeddedFont>
      <p:font typeface="Roboto Condensed Light" panose="02000000000000000000" pitchFamily="2" charset="0"/>
      <p:regular r:id="rId74"/>
      <p: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0">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9504F0-2013-496E-8ABF-0C1B8D00D42A}">
  <a:tblStyle styleId="{FC9504F0-2013-496E-8ABF-0C1B8D00D42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C7A620-4104-4439-B8CA-FC2869467B3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60" y="72"/>
      </p:cViewPr>
      <p:guideLst>
        <p:guide pos="216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c56a4dce8_0_1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c56a4dce8_0_1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c8d40e5cf_1_2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c8d40e5cf_1_2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54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2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c8d40e5cf_1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c8d40e5cf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c8d40e5c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c8d40e5c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0c8d40e5c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0c8d40e5c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634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c8d40e5cf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c8d40e5cf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36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9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564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66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649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319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78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4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742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752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241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1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10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985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0c8d40e5c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0c8d40e5c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31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137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0c8d40e5cf_1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0c8d40e5cf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1436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2413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8127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267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75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550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628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3545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924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2042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625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177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199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cfce8a2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cfce8a2b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cfce8a2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cfce8a2b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60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47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66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c8d40e5cf_1_2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c8d40e5cf_1_2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10" name="Google Shape;10;p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mt="82000"/>
          </a:blip>
          <a:stretch>
            <a:fillRect/>
          </a:stretch>
        </p:blipFill>
        <p:spPr>
          <a:xfrm rot="10800000">
            <a:off x="4682" y="2000"/>
            <a:ext cx="9141859" cy="5143499"/>
          </a:xfrm>
          <a:prstGeom prst="rect">
            <a:avLst/>
          </a:prstGeom>
          <a:noFill/>
          <a:ln>
            <a:noFill/>
          </a:ln>
        </p:spPr>
      </p:pic>
      <p:sp>
        <p:nvSpPr>
          <p:cNvPr id="12" name="Google Shape;12;p2"/>
          <p:cNvSpPr txBox="1">
            <a:spLocks noGrp="1"/>
          </p:cNvSpPr>
          <p:nvPr>
            <p:ph type="ctrTitle"/>
          </p:nvPr>
        </p:nvSpPr>
        <p:spPr>
          <a:xfrm>
            <a:off x="715550" y="661675"/>
            <a:ext cx="7713000" cy="10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013050" y="1700926"/>
            <a:ext cx="3117900" cy="30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dk1"/>
                </a:solidFill>
                <a:latin typeface="Montserrat" panose="00000500000000000000" pitchFamily="2" charset="0"/>
                <a:ea typeface="Montserrat" panose="00000500000000000000" pitchFamily="2" charset="0"/>
                <a:cs typeface="Times New Roman" panose="02020603050405020304" pitchFamily="18" charset="0"/>
                <a:sym typeface="Asap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4" name="Google Shape;14;p2"/>
          <p:cNvSpPr/>
          <p:nvPr/>
        </p:nvSpPr>
        <p:spPr>
          <a:xfrm>
            <a:off x="899916" y="2090837"/>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6_1">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07" name="Google Shape;207;p2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txBox="1">
            <a:spLocks noGrp="1"/>
          </p:cNvSpPr>
          <p:nvPr>
            <p:ph type="title"/>
          </p:nvPr>
        </p:nvSpPr>
        <p:spPr>
          <a:xfrm>
            <a:off x="3545013" y="816650"/>
            <a:ext cx="429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23"/>
          <p:cNvSpPr txBox="1">
            <a:spLocks noGrp="1"/>
          </p:cNvSpPr>
          <p:nvPr>
            <p:ph type="subTitle" idx="1"/>
          </p:nvPr>
        </p:nvSpPr>
        <p:spPr>
          <a:xfrm>
            <a:off x="3545013" y="1738550"/>
            <a:ext cx="4290600" cy="2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0" name="Google Shape;210;p23"/>
          <p:cNvSpPr txBox="1">
            <a:spLocks noGrp="1"/>
          </p:cNvSpPr>
          <p:nvPr>
            <p:ph type="title" idx="2" hasCustomPrompt="1"/>
          </p:nvPr>
        </p:nvSpPr>
        <p:spPr>
          <a:xfrm>
            <a:off x="1713215" y="811415"/>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1" name="Google Shape;211;p23"/>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12" name="Google Shape;212;p23"/>
          <p:cNvSpPr/>
          <p:nvPr/>
        </p:nvSpPr>
        <p:spPr>
          <a:xfrm flipH="1">
            <a:off x="899916" y="190746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6_1_1">
    <p:spTree>
      <p:nvGrpSpPr>
        <p:cNvPr id="1" name="Shape 213"/>
        <p:cNvGrpSpPr/>
        <p:nvPr/>
      </p:nvGrpSpPr>
      <p:grpSpPr>
        <a:xfrm>
          <a:off x="0" y="0"/>
          <a:ext cx="0" cy="0"/>
          <a:chOff x="0" y="0"/>
          <a:chExt cx="0" cy="0"/>
        </a:xfrm>
      </p:grpSpPr>
      <p:pic>
        <p:nvPicPr>
          <p:cNvPr id="214" name="Google Shape;214;p24"/>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15" name="Google Shape;215;p2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txBox="1">
            <a:spLocks noGrp="1"/>
          </p:cNvSpPr>
          <p:nvPr>
            <p:ph type="title"/>
          </p:nvPr>
        </p:nvSpPr>
        <p:spPr>
          <a:xfrm>
            <a:off x="4495800" y="3090950"/>
            <a:ext cx="3932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7" name="Google Shape;217;p24"/>
          <p:cNvSpPr txBox="1">
            <a:spLocks noGrp="1"/>
          </p:cNvSpPr>
          <p:nvPr>
            <p:ph type="subTitle" idx="1"/>
          </p:nvPr>
        </p:nvSpPr>
        <p:spPr>
          <a:xfrm>
            <a:off x="4495800" y="4012850"/>
            <a:ext cx="3932700" cy="2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8" name="Google Shape;218;p24"/>
          <p:cNvSpPr txBox="1">
            <a:spLocks noGrp="1"/>
          </p:cNvSpPr>
          <p:nvPr>
            <p:ph type="title" idx="2" hasCustomPrompt="1"/>
          </p:nvPr>
        </p:nvSpPr>
        <p:spPr>
          <a:xfrm>
            <a:off x="564645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9" name="Google Shape;219;p24"/>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20" name="Google Shape;220;p24"/>
          <p:cNvSpPr/>
          <p:nvPr/>
        </p:nvSpPr>
        <p:spPr>
          <a:xfrm flipH="1">
            <a:off x="-4162049"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_2_1">
    <p:spTree>
      <p:nvGrpSpPr>
        <p:cNvPr id="1" name="Shape 236"/>
        <p:cNvGrpSpPr/>
        <p:nvPr/>
      </p:nvGrpSpPr>
      <p:grpSpPr>
        <a:xfrm>
          <a:off x="0" y="0"/>
          <a:ext cx="0" cy="0"/>
          <a:chOff x="0" y="0"/>
          <a:chExt cx="0" cy="0"/>
        </a:xfrm>
      </p:grpSpPr>
      <p:pic>
        <p:nvPicPr>
          <p:cNvPr id="237" name="Google Shape;237;p27"/>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38" name="Google Shape;238;p2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27"/>
          <p:cNvPicPr preferRelativeResize="0"/>
          <p:nvPr/>
        </p:nvPicPr>
        <p:blipFill>
          <a:blip r:embed="rId3">
            <a:alphaModFix amt="82000"/>
          </a:blip>
          <a:stretch>
            <a:fillRect/>
          </a:stretch>
        </p:blipFill>
        <p:spPr>
          <a:xfrm flipH="1">
            <a:off x="-23056" y="2000"/>
            <a:ext cx="9141859" cy="5143499"/>
          </a:xfrm>
          <a:prstGeom prst="rect">
            <a:avLst/>
          </a:prstGeom>
          <a:noFill/>
          <a:ln>
            <a:noFill/>
          </a:ln>
        </p:spPr>
      </p:pic>
      <p:sp>
        <p:nvSpPr>
          <p:cNvPr id="240" name="Google Shape;240;p27"/>
          <p:cNvSpPr/>
          <p:nvPr/>
        </p:nvSpPr>
        <p:spPr>
          <a:xfrm flipH="1">
            <a:off x="5458201"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867950" y="2074750"/>
            <a:ext cx="3587400" cy="524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 name="Google Shape;242;p27"/>
          <p:cNvSpPr txBox="1">
            <a:spLocks noGrp="1"/>
          </p:cNvSpPr>
          <p:nvPr>
            <p:ph type="subTitle" idx="1"/>
          </p:nvPr>
        </p:nvSpPr>
        <p:spPr>
          <a:xfrm>
            <a:off x="867950" y="2598625"/>
            <a:ext cx="3587400" cy="91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7">
  <p:cSld name="CUSTOM_1_2_1_1_1_1_1_1">
    <p:spTree>
      <p:nvGrpSpPr>
        <p:cNvPr id="1" name="Shape 271"/>
        <p:cNvGrpSpPr/>
        <p:nvPr/>
      </p:nvGrpSpPr>
      <p:grpSpPr>
        <a:xfrm>
          <a:off x="0" y="0"/>
          <a:ext cx="0" cy="0"/>
          <a:chOff x="0" y="0"/>
          <a:chExt cx="0" cy="0"/>
        </a:xfrm>
      </p:grpSpPr>
      <p:pic>
        <p:nvPicPr>
          <p:cNvPr id="272" name="Google Shape;272;p3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73" name="Google Shape;273;p3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2"/>
          <p:cNvPicPr preferRelativeResize="0"/>
          <p:nvPr/>
        </p:nvPicPr>
        <p:blipFill>
          <a:blip r:embed="rId3">
            <a:alphaModFix amt="82000"/>
          </a:blip>
          <a:stretch>
            <a:fillRect/>
          </a:stretch>
        </p:blipFill>
        <p:spPr>
          <a:xfrm rot="10800000">
            <a:off x="-18556" y="2000"/>
            <a:ext cx="9141859" cy="5143499"/>
          </a:xfrm>
          <a:prstGeom prst="rect">
            <a:avLst/>
          </a:prstGeom>
          <a:noFill/>
          <a:ln>
            <a:noFill/>
          </a:ln>
        </p:spPr>
      </p:pic>
      <p:sp>
        <p:nvSpPr>
          <p:cNvPr id="275" name="Google Shape;275;p32"/>
          <p:cNvSpPr txBox="1">
            <a:spLocks noGrp="1"/>
          </p:cNvSpPr>
          <p:nvPr>
            <p:ph type="body" idx="1"/>
          </p:nvPr>
        </p:nvSpPr>
        <p:spPr>
          <a:xfrm>
            <a:off x="944100" y="1836625"/>
            <a:ext cx="4404300" cy="184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Asap"/>
              <a:buChar char="●"/>
              <a:defRPr>
                <a:latin typeface="Montserrat" panose="00000500000000000000" pitchFamily="2" charset="0"/>
                <a:cs typeface="Times New Roman" panose="02020603050405020304" pitchFamily="18" charset="0"/>
              </a:defRPr>
            </a:lvl1pPr>
            <a:lvl2pPr marL="914400" lvl="1" indent="-317500" rtl="0">
              <a:spcBef>
                <a:spcPts val="0"/>
              </a:spcBef>
              <a:spcAft>
                <a:spcPts val="0"/>
              </a:spcAft>
              <a:buSzPts val="1400"/>
              <a:buFont typeface="Arimo"/>
              <a:buChar char="○"/>
              <a:defRPr/>
            </a:lvl2pPr>
            <a:lvl3pPr marL="1371600" lvl="2" indent="-317500" rtl="0">
              <a:spcBef>
                <a:spcPts val="0"/>
              </a:spcBef>
              <a:spcAft>
                <a:spcPts val="0"/>
              </a:spcAft>
              <a:buSzPts val="1400"/>
              <a:buFont typeface="Arimo"/>
              <a:buChar char="■"/>
              <a:defRPr/>
            </a:lvl3pPr>
            <a:lvl4pPr marL="1828800" lvl="3" indent="-317500" rtl="0">
              <a:spcBef>
                <a:spcPts val="0"/>
              </a:spcBef>
              <a:spcAft>
                <a:spcPts val="0"/>
              </a:spcAft>
              <a:buSzPts val="1400"/>
              <a:buFont typeface="Arimo"/>
              <a:buChar char="●"/>
              <a:defRPr/>
            </a:lvl4pPr>
            <a:lvl5pPr marL="2286000" lvl="4" indent="-317500" rtl="0">
              <a:spcBef>
                <a:spcPts val="0"/>
              </a:spcBef>
              <a:spcAft>
                <a:spcPts val="0"/>
              </a:spcAft>
              <a:buSzPts val="1400"/>
              <a:buFont typeface="Arimo"/>
              <a:buChar char="○"/>
              <a:defRPr/>
            </a:lvl5pPr>
            <a:lvl6pPr marL="2743200" lvl="5" indent="-317500" rtl="0">
              <a:spcBef>
                <a:spcPts val="0"/>
              </a:spcBef>
              <a:spcAft>
                <a:spcPts val="0"/>
              </a:spcAft>
              <a:buSzPts val="1400"/>
              <a:buFont typeface="Arimo"/>
              <a:buChar char="■"/>
              <a:defRPr/>
            </a:lvl6pPr>
            <a:lvl7pPr marL="3200400" lvl="6" indent="-317500" rtl="0">
              <a:spcBef>
                <a:spcPts val="0"/>
              </a:spcBef>
              <a:spcAft>
                <a:spcPts val="0"/>
              </a:spcAft>
              <a:buSzPts val="1400"/>
              <a:buFont typeface="Arimo"/>
              <a:buChar char="●"/>
              <a:defRPr/>
            </a:lvl7pPr>
            <a:lvl8pPr marL="3657600" lvl="7" indent="-317500" rtl="0">
              <a:spcBef>
                <a:spcPts val="0"/>
              </a:spcBef>
              <a:spcAft>
                <a:spcPts val="0"/>
              </a:spcAft>
              <a:buSzPts val="1400"/>
              <a:buFont typeface="Arimo"/>
              <a:buChar char="○"/>
              <a:defRPr/>
            </a:lvl8pPr>
            <a:lvl9pPr marL="4114800" lvl="8" indent="-317500" rtl="0">
              <a:spcBef>
                <a:spcPts val="0"/>
              </a:spcBef>
              <a:spcAft>
                <a:spcPts val="0"/>
              </a:spcAft>
              <a:buSzPts val="1400"/>
              <a:buFont typeface="Arimo"/>
              <a:buChar char="■"/>
              <a:defRPr/>
            </a:lvl9pPr>
          </a:lstStyle>
          <a:p>
            <a:endParaRPr dirty="0"/>
          </a:p>
        </p:txBody>
      </p:sp>
      <p:sp>
        <p:nvSpPr>
          <p:cNvPr id="276" name="Google Shape;276;p32"/>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284"/>
        <p:cNvGrpSpPr/>
        <p:nvPr/>
      </p:nvGrpSpPr>
      <p:grpSpPr>
        <a:xfrm>
          <a:off x="0" y="0"/>
          <a:ext cx="0" cy="0"/>
          <a:chOff x="0" y="0"/>
          <a:chExt cx="0" cy="0"/>
        </a:xfrm>
      </p:grpSpPr>
      <p:pic>
        <p:nvPicPr>
          <p:cNvPr id="285" name="Google Shape;285;p3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86" name="Google Shape;286;p3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4"/>
          <p:cNvPicPr preferRelativeResize="0"/>
          <p:nvPr/>
        </p:nvPicPr>
        <p:blipFill>
          <a:blip r:embed="rId3">
            <a:alphaModFix amt="82000"/>
          </a:blip>
          <a:stretch>
            <a:fillRect/>
          </a:stretch>
        </p:blipFill>
        <p:spPr>
          <a:xfrm>
            <a:off x="-25443" y="0"/>
            <a:ext cx="9141859" cy="5143499"/>
          </a:xfrm>
          <a:prstGeom prst="rect">
            <a:avLst/>
          </a:prstGeom>
          <a:noFill/>
          <a:ln>
            <a:noFill/>
          </a:ln>
        </p:spPr>
      </p:pic>
      <p:sp>
        <p:nvSpPr>
          <p:cNvPr id="288" name="Google Shape;288;p3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17"/>
        <p:cNvGrpSpPr/>
        <p:nvPr/>
      </p:nvGrpSpPr>
      <p:grpSpPr>
        <a:xfrm>
          <a:off x="0" y="0"/>
          <a:ext cx="0" cy="0"/>
          <a:chOff x="0" y="0"/>
          <a:chExt cx="0" cy="0"/>
        </a:xfrm>
      </p:grpSpPr>
      <p:pic>
        <p:nvPicPr>
          <p:cNvPr id="318" name="Google Shape;318;p40"/>
          <p:cNvPicPr preferRelativeResize="0"/>
          <p:nvPr/>
        </p:nvPicPr>
        <p:blipFill>
          <a:blip r:embed="rId2">
            <a:alphaModFix/>
          </a:blip>
          <a:stretch>
            <a:fillRect/>
          </a:stretch>
        </p:blipFill>
        <p:spPr>
          <a:xfrm>
            <a:off x="-39225" y="-22100"/>
            <a:ext cx="9229676" cy="5191701"/>
          </a:xfrm>
          <a:prstGeom prst="rect">
            <a:avLst/>
          </a:prstGeom>
          <a:noFill/>
          <a:ln>
            <a:noFill/>
          </a:ln>
        </p:spPr>
      </p:pic>
      <p:pic>
        <p:nvPicPr>
          <p:cNvPr id="319" name="Google Shape;319;p40"/>
          <p:cNvPicPr preferRelativeResize="0"/>
          <p:nvPr/>
        </p:nvPicPr>
        <p:blipFill>
          <a:blip r:embed="rId3">
            <a:alphaModFix amt="82000"/>
          </a:blip>
          <a:stretch>
            <a:fillRect/>
          </a:stretch>
        </p:blipFill>
        <p:spPr>
          <a:xfrm rot="10800000">
            <a:off x="-19418" y="12"/>
            <a:ext cx="9141859" cy="5143499"/>
          </a:xfrm>
          <a:prstGeom prst="rect">
            <a:avLst/>
          </a:prstGeom>
          <a:noFill/>
          <a:ln>
            <a:noFill/>
          </a:ln>
        </p:spPr>
      </p:pic>
      <p:sp>
        <p:nvSpPr>
          <p:cNvPr id="320" name="Google Shape;320;p4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321"/>
        <p:cNvGrpSpPr/>
        <p:nvPr/>
      </p:nvGrpSpPr>
      <p:grpSpPr>
        <a:xfrm>
          <a:off x="0" y="0"/>
          <a:ext cx="0" cy="0"/>
          <a:chOff x="0" y="0"/>
          <a:chExt cx="0" cy="0"/>
        </a:xfrm>
      </p:grpSpPr>
      <p:pic>
        <p:nvPicPr>
          <p:cNvPr id="322" name="Google Shape;322;p41"/>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323" name="Google Shape;323;p4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3136387" y="-1629213"/>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41"/>
          <p:cNvPicPr preferRelativeResize="0"/>
          <p:nvPr/>
        </p:nvPicPr>
        <p:blipFill>
          <a:blip r:embed="rId3">
            <a:alphaModFix amt="82000"/>
          </a:blip>
          <a:stretch>
            <a:fillRect/>
          </a:stretch>
        </p:blipFill>
        <p:spPr>
          <a:xfrm flipH="1">
            <a:off x="-20656" y="2000"/>
            <a:ext cx="9141859"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326"/>
        <p:cNvGrpSpPr/>
        <p:nvPr/>
      </p:nvGrpSpPr>
      <p:grpSpPr>
        <a:xfrm>
          <a:off x="0" y="0"/>
          <a:ext cx="0" cy="0"/>
          <a:chOff x="0" y="0"/>
          <a:chExt cx="0" cy="0"/>
        </a:xfrm>
      </p:grpSpPr>
      <p:pic>
        <p:nvPicPr>
          <p:cNvPr id="327" name="Google Shape;327;p42"/>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28" name="Google Shape;328;p4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42"/>
          <p:cNvPicPr preferRelativeResize="0"/>
          <p:nvPr/>
        </p:nvPicPr>
        <p:blipFill>
          <a:blip r:embed="rId3">
            <a:alphaModFix amt="82000"/>
          </a:blip>
          <a:stretch>
            <a:fillRect/>
          </a:stretch>
        </p:blipFill>
        <p:spPr>
          <a:xfrm rot="10800000" flipH="1">
            <a:off x="-16131" y="2000"/>
            <a:ext cx="9141859"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7_1_1_1">
    <p:spTree>
      <p:nvGrpSpPr>
        <p:cNvPr id="1" name="Shape 330"/>
        <p:cNvGrpSpPr/>
        <p:nvPr/>
      </p:nvGrpSpPr>
      <p:grpSpPr>
        <a:xfrm>
          <a:off x="0" y="0"/>
          <a:ext cx="0" cy="0"/>
          <a:chOff x="0" y="0"/>
          <a:chExt cx="0" cy="0"/>
        </a:xfrm>
      </p:grpSpPr>
      <p:pic>
        <p:nvPicPr>
          <p:cNvPr id="331" name="Google Shape;331;p43"/>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332" name="Google Shape;332;p4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3"/>
          <p:cNvPicPr preferRelativeResize="0"/>
          <p:nvPr/>
        </p:nvPicPr>
        <p:blipFill>
          <a:blip r:embed="rId3">
            <a:alphaModFix amt="82000"/>
          </a:blip>
          <a:stretch>
            <a:fillRect/>
          </a:stretch>
        </p:blipFill>
        <p:spPr>
          <a:xfrm flipH="1">
            <a:off x="-21456" y="0"/>
            <a:ext cx="9141859" cy="5143499"/>
          </a:xfrm>
          <a:prstGeom prst="rect">
            <a:avLst/>
          </a:prstGeom>
          <a:noFill/>
          <a:ln>
            <a:noFill/>
          </a:ln>
        </p:spPr>
      </p:pic>
      <p:sp>
        <p:nvSpPr>
          <p:cNvPr id="334" name="Google Shape;334;p43"/>
          <p:cNvSpPr/>
          <p:nvPr/>
        </p:nvSpPr>
        <p:spPr>
          <a:xfrm>
            <a:off x="-2130938" y="538262"/>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9542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7" name="Google Shape;17;p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888600" y="3043320"/>
            <a:ext cx="41292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20;p3"/>
          <p:cNvSpPr txBox="1">
            <a:spLocks noGrp="1"/>
          </p:cNvSpPr>
          <p:nvPr>
            <p:ph type="title" idx="2" hasCustomPrompt="1"/>
          </p:nvPr>
        </p:nvSpPr>
        <p:spPr>
          <a:xfrm>
            <a:off x="1028640" y="1351127"/>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 name="Google Shape;21;p3"/>
          <p:cNvPicPr preferRelativeResize="0"/>
          <p:nvPr/>
        </p:nvPicPr>
        <p:blipFill>
          <a:blip r:embed="rId3">
            <a:alphaModFix amt="82000"/>
          </a:blip>
          <a:stretch>
            <a:fillRect/>
          </a:stretch>
        </p:blipFill>
        <p:spPr>
          <a:xfrm rot="10800000">
            <a:off x="-18006" y="0"/>
            <a:ext cx="9141859" cy="5143499"/>
          </a:xfrm>
          <a:prstGeom prst="rect">
            <a:avLst/>
          </a:prstGeom>
          <a:noFill/>
          <a:ln>
            <a:noFill/>
          </a:ln>
        </p:spPr>
      </p:pic>
      <p:sp>
        <p:nvSpPr>
          <p:cNvPr id="22" name="Google Shape;22;p3"/>
          <p:cNvSpPr/>
          <p:nvPr/>
        </p:nvSpPr>
        <p:spPr>
          <a:xfrm>
            <a:off x="4221966" y="-280136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2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5" name="Google Shape;25;p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3">
            <a:alphaModFix amt="82000"/>
          </a:blip>
          <a:stretch>
            <a:fillRect/>
          </a:stretch>
        </p:blipFill>
        <p:spPr>
          <a:xfrm flipH="1">
            <a:off x="-18556" y="2000"/>
            <a:ext cx="9141859" cy="5143499"/>
          </a:xfrm>
          <a:prstGeom prst="rect">
            <a:avLst/>
          </a:prstGeom>
          <a:noFill/>
          <a:ln>
            <a:noFill/>
          </a:ln>
        </p:spPr>
      </p:pic>
      <p:sp>
        <p:nvSpPr>
          <p:cNvPr id="27" name="Google Shape;27;p4"/>
          <p:cNvSpPr txBox="1">
            <a:spLocks noGrp="1"/>
          </p:cNvSpPr>
          <p:nvPr>
            <p:ph type="body" idx="1"/>
          </p:nvPr>
        </p:nvSpPr>
        <p:spPr>
          <a:xfrm>
            <a:off x="715500" y="1017650"/>
            <a:ext cx="7713000" cy="3587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AutoNum type="arabicPeriod"/>
              <a:defRPr sz="1200">
                <a:latin typeface="Montserrat" panose="00000500000000000000" pitchFamily="2" charset="0"/>
                <a:cs typeface="Times New Roman" panose="02020603050405020304" pitchFamily="18" charset="0"/>
              </a:defRPr>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dirty="0"/>
          </a:p>
        </p:txBody>
      </p:sp>
      <p:sp>
        <p:nvSpPr>
          <p:cNvPr id="28" name="Google Shape;28;p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1" name="Google Shape;31;p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5"/>
          <p:cNvPicPr preferRelativeResize="0"/>
          <p:nvPr/>
        </p:nvPicPr>
        <p:blipFill>
          <a:blip r:embed="rId3">
            <a:alphaModFix amt="82000"/>
          </a:blip>
          <a:stretch>
            <a:fillRect/>
          </a:stretch>
        </p:blipFill>
        <p:spPr>
          <a:xfrm flipH="1">
            <a:off x="-18581" y="0"/>
            <a:ext cx="9141859" cy="5143499"/>
          </a:xfrm>
          <a:prstGeom prst="rect">
            <a:avLst/>
          </a:prstGeom>
          <a:noFill/>
          <a:ln>
            <a:noFill/>
          </a:ln>
        </p:spPr>
      </p:pic>
      <p:sp>
        <p:nvSpPr>
          <p:cNvPr id="33" name="Google Shape;33;p5"/>
          <p:cNvSpPr txBox="1">
            <a:spLocks noGrp="1"/>
          </p:cNvSpPr>
          <p:nvPr>
            <p:ph type="title"/>
          </p:nvPr>
        </p:nvSpPr>
        <p:spPr>
          <a:xfrm>
            <a:off x="1507650"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1507650"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35" name="Google Shape;35;p5"/>
          <p:cNvSpPr txBox="1">
            <a:spLocks noGrp="1"/>
          </p:cNvSpPr>
          <p:nvPr>
            <p:ph type="title" idx="2"/>
          </p:nvPr>
        </p:nvSpPr>
        <p:spPr>
          <a:xfrm>
            <a:off x="4827743"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 name="Google Shape;36;p5"/>
          <p:cNvSpPr txBox="1">
            <a:spLocks noGrp="1"/>
          </p:cNvSpPr>
          <p:nvPr>
            <p:ph type="subTitle" idx="3"/>
          </p:nvPr>
        </p:nvSpPr>
        <p:spPr>
          <a:xfrm>
            <a:off x="4827743"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37" name="Google Shape;37;p5"/>
          <p:cNvSpPr txBox="1">
            <a:spLocks noGrp="1"/>
          </p:cNvSpPr>
          <p:nvPr>
            <p:ph type="title" idx="4"/>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59" name="Google Shape;59;p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9"/>
          <p:cNvPicPr preferRelativeResize="0"/>
          <p:nvPr/>
        </p:nvPicPr>
        <p:blipFill>
          <a:blip r:embed="rId3">
            <a:alphaModFix amt="82000"/>
          </a:blip>
          <a:stretch>
            <a:fillRect/>
          </a:stretch>
        </p:blipFill>
        <p:spPr>
          <a:xfrm>
            <a:off x="-19606" y="2000"/>
            <a:ext cx="9141859" cy="5143499"/>
          </a:xfrm>
          <a:prstGeom prst="rect">
            <a:avLst/>
          </a:prstGeom>
          <a:noFill/>
          <a:ln>
            <a:noFill/>
          </a:ln>
        </p:spPr>
      </p:pic>
      <p:sp>
        <p:nvSpPr>
          <p:cNvPr id="61" name="Google Shape;61;p9"/>
          <p:cNvSpPr txBox="1">
            <a:spLocks noGrp="1"/>
          </p:cNvSpPr>
          <p:nvPr>
            <p:ph type="title"/>
          </p:nvPr>
        </p:nvSpPr>
        <p:spPr>
          <a:xfrm>
            <a:off x="4383225" y="1722325"/>
            <a:ext cx="4045200" cy="7647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3321850" y="2650675"/>
            <a:ext cx="5106600" cy="1235100"/>
          </a:xfrm>
          <a:prstGeom prst="rect">
            <a:avLst/>
          </a:prstGeom>
        </p:spPr>
        <p:txBody>
          <a:bodyPr spcFirstLastPara="1" wrap="square" lIns="91425" tIns="91425" rIns="91425" bIns="91425" anchor="t" anchorCtr="0">
            <a:noAutofit/>
          </a:bodyPr>
          <a:lstStyle>
            <a:lvl1pPr lvl="0" algn="r">
              <a:spcBef>
                <a:spcPts val="0"/>
              </a:spcBef>
              <a:spcAft>
                <a:spcPts val="0"/>
              </a:spcAft>
              <a:buSzPts val="2100"/>
              <a:buNone/>
              <a:defRPr sz="1600">
                <a:latin typeface="Montserrat" panose="00000500000000000000" pitchFamily="2" charset="0"/>
                <a:cs typeface="Times New Roman" panose="02020603050405020304" pitchFamily="18"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3" name="Google Shape;63;p9"/>
          <p:cNvSpPr/>
          <p:nvPr/>
        </p:nvSpPr>
        <p:spPr>
          <a:xfrm rot="10800000" flipH="1">
            <a:off x="-4022309" y="-1093451"/>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80" name="Google Shape;80;p1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3"/>
          <p:cNvPicPr preferRelativeResize="0"/>
          <p:nvPr/>
        </p:nvPicPr>
        <p:blipFill>
          <a:blip r:embed="rId3">
            <a:alphaModFix amt="82000"/>
          </a:blip>
          <a:stretch>
            <a:fillRect/>
          </a:stretch>
        </p:blipFill>
        <p:spPr>
          <a:xfrm rot="10800000" flipH="1">
            <a:off x="-20656" y="2000"/>
            <a:ext cx="9141859" cy="5143499"/>
          </a:xfrm>
          <a:prstGeom prst="rect">
            <a:avLst/>
          </a:prstGeom>
          <a:noFill/>
          <a:ln>
            <a:noFill/>
          </a:ln>
        </p:spPr>
      </p:pic>
      <p:sp>
        <p:nvSpPr>
          <p:cNvPr id="82" name="Google Shape;82;p13"/>
          <p:cNvSpPr txBox="1">
            <a:spLocks noGrp="1"/>
          </p:cNvSpPr>
          <p:nvPr>
            <p:ph type="title"/>
          </p:nvPr>
        </p:nvSpPr>
        <p:spPr>
          <a:xfrm>
            <a:off x="2205150" y="1687124"/>
            <a:ext cx="2293800" cy="396000"/>
          </a:xfrm>
          <a:prstGeom prst="rect">
            <a:avLst/>
          </a:prstGeom>
        </p:spPr>
        <p:txBody>
          <a:bodyPr spcFirstLastPara="1" wrap="square" lIns="91425" tIns="91425" rIns="91425" bIns="91425" anchor="ctr" anchorCtr="0">
            <a:noAutofit/>
          </a:bodyPr>
          <a:lstStyle>
            <a:lvl1pPr lvl="0" algn="l">
              <a:spcBef>
                <a:spcPts val="0"/>
              </a:spcBef>
              <a:spcAft>
                <a:spcPts val="0"/>
              </a:spcAft>
              <a:buSzPts val="2800"/>
              <a:buNone/>
              <a:defRPr sz="2900">
                <a:solidFill>
                  <a:srgbClr val="3E1106"/>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2205131" y="2192775"/>
            <a:ext cx="2293800" cy="39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
        <p:nvSpPr>
          <p:cNvPr id="84" name="Google Shape;84;p13"/>
          <p:cNvSpPr txBox="1">
            <a:spLocks noGrp="1"/>
          </p:cNvSpPr>
          <p:nvPr>
            <p:ph type="title" idx="2" hasCustomPrompt="1"/>
          </p:nvPr>
        </p:nvSpPr>
        <p:spPr>
          <a:xfrm>
            <a:off x="1239741"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title" idx="3"/>
          </p:nvPr>
        </p:nvSpPr>
        <p:spPr>
          <a:xfrm>
            <a:off x="5752775" y="16871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3"/>
          <p:cNvSpPr txBox="1">
            <a:spLocks noGrp="1"/>
          </p:cNvSpPr>
          <p:nvPr>
            <p:ph type="subTitle" idx="4"/>
          </p:nvPr>
        </p:nvSpPr>
        <p:spPr>
          <a:xfrm>
            <a:off x="5752756" y="2192775"/>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87" name="Google Shape;87;p13"/>
          <p:cNvSpPr txBox="1">
            <a:spLocks noGrp="1"/>
          </p:cNvSpPr>
          <p:nvPr>
            <p:ph type="title" idx="5" hasCustomPrompt="1"/>
          </p:nvPr>
        </p:nvSpPr>
        <p:spPr>
          <a:xfrm>
            <a:off x="4781416"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title" idx="6"/>
          </p:nvPr>
        </p:nvSpPr>
        <p:spPr>
          <a:xfrm>
            <a:off x="2205150"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9" name="Google Shape;89;p13"/>
          <p:cNvSpPr txBox="1">
            <a:spLocks noGrp="1"/>
          </p:cNvSpPr>
          <p:nvPr>
            <p:ph type="subTitle" idx="7"/>
          </p:nvPr>
        </p:nvSpPr>
        <p:spPr>
          <a:xfrm>
            <a:off x="2205131"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90" name="Google Shape;90;p13"/>
          <p:cNvSpPr txBox="1">
            <a:spLocks noGrp="1"/>
          </p:cNvSpPr>
          <p:nvPr>
            <p:ph type="title" idx="8" hasCustomPrompt="1"/>
          </p:nvPr>
        </p:nvSpPr>
        <p:spPr>
          <a:xfrm>
            <a:off x="1239741"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title" idx="9"/>
          </p:nvPr>
        </p:nvSpPr>
        <p:spPr>
          <a:xfrm>
            <a:off x="5752775"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2" name="Google Shape;92;p13"/>
          <p:cNvSpPr txBox="1">
            <a:spLocks noGrp="1"/>
          </p:cNvSpPr>
          <p:nvPr>
            <p:ph type="subTitle" idx="13"/>
          </p:nvPr>
        </p:nvSpPr>
        <p:spPr>
          <a:xfrm>
            <a:off x="5752756"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93" name="Google Shape;93;p13"/>
          <p:cNvSpPr txBox="1">
            <a:spLocks noGrp="1"/>
          </p:cNvSpPr>
          <p:nvPr>
            <p:ph type="title" idx="14" hasCustomPrompt="1"/>
          </p:nvPr>
        </p:nvSpPr>
        <p:spPr>
          <a:xfrm>
            <a:off x="4781416"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4" name="Google Shape;94;p13"/>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and three columns">
  <p:cSld name="CUSTOM_2">
    <p:spTree>
      <p:nvGrpSpPr>
        <p:cNvPr id="1"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97" name="Google Shape;97;p1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4"/>
          <p:cNvPicPr preferRelativeResize="0"/>
          <p:nvPr/>
        </p:nvPicPr>
        <p:blipFill>
          <a:blip r:embed="rId3">
            <a:alphaModFix amt="82000"/>
          </a:blip>
          <a:stretch>
            <a:fillRect/>
          </a:stretch>
        </p:blipFill>
        <p:spPr>
          <a:xfrm rot="10800000" flipH="1">
            <a:off x="-19418" y="2000"/>
            <a:ext cx="9141859" cy="5143499"/>
          </a:xfrm>
          <a:prstGeom prst="rect">
            <a:avLst/>
          </a:prstGeom>
          <a:noFill/>
          <a:ln>
            <a:noFill/>
          </a:ln>
        </p:spPr>
      </p:pic>
      <p:sp>
        <p:nvSpPr>
          <p:cNvPr id="99" name="Google Shape;99;p1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4"/>
          <p:cNvSpPr txBox="1">
            <a:spLocks noGrp="1"/>
          </p:cNvSpPr>
          <p:nvPr>
            <p:ph type="title" idx="2"/>
          </p:nvPr>
        </p:nvSpPr>
        <p:spPr>
          <a:xfrm>
            <a:off x="8963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1" name="Google Shape;101;p14"/>
          <p:cNvSpPr txBox="1">
            <a:spLocks noGrp="1"/>
          </p:cNvSpPr>
          <p:nvPr>
            <p:ph type="subTitle" idx="1"/>
          </p:nvPr>
        </p:nvSpPr>
        <p:spPr>
          <a:xfrm>
            <a:off x="8963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102" name="Google Shape;102;p14"/>
          <p:cNvSpPr txBox="1">
            <a:spLocks noGrp="1"/>
          </p:cNvSpPr>
          <p:nvPr>
            <p:ph type="title" idx="3"/>
          </p:nvPr>
        </p:nvSpPr>
        <p:spPr>
          <a:xfrm>
            <a:off x="348390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3" name="Google Shape;103;p14"/>
          <p:cNvSpPr txBox="1">
            <a:spLocks noGrp="1"/>
          </p:cNvSpPr>
          <p:nvPr>
            <p:ph type="subTitle" idx="4"/>
          </p:nvPr>
        </p:nvSpPr>
        <p:spPr>
          <a:xfrm>
            <a:off x="348390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104" name="Google Shape;104;p14"/>
          <p:cNvSpPr txBox="1">
            <a:spLocks noGrp="1"/>
          </p:cNvSpPr>
          <p:nvPr>
            <p:ph type="title" idx="5"/>
          </p:nvPr>
        </p:nvSpPr>
        <p:spPr>
          <a:xfrm>
            <a:off x="60714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5" name="Google Shape;105;p14"/>
          <p:cNvSpPr txBox="1">
            <a:spLocks noGrp="1"/>
          </p:cNvSpPr>
          <p:nvPr>
            <p:ph type="subTitle" idx="6"/>
          </p:nvPr>
        </p:nvSpPr>
        <p:spPr>
          <a:xfrm>
            <a:off x="60714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97"/>
        <p:cNvGrpSpPr/>
        <p:nvPr/>
      </p:nvGrpSpPr>
      <p:grpSpPr>
        <a:xfrm>
          <a:off x="0" y="0"/>
          <a:ext cx="0" cy="0"/>
          <a:chOff x="0" y="0"/>
          <a:chExt cx="0" cy="0"/>
        </a:xfrm>
      </p:grpSpPr>
      <p:pic>
        <p:nvPicPr>
          <p:cNvPr id="198" name="Google Shape;198;p2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99" name="Google Shape;199;p2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a:spLocks noGrp="1"/>
          </p:cNvSpPr>
          <p:nvPr>
            <p:ph type="title"/>
          </p:nvPr>
        </p:nvSpPr>
        <p:spPr>
          <a:xfrm flipH="1">
            <a:off x="4260267" y="3043320"/>
            <a:ext cx="4129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1" name="Google Shape;201;p22"/>
          <p:cNvSpPr txBox="1">
            <a:spLocks noGrp="1"/>
          </p:cNvSpPr>
          <p:nvPr>
            <p:ph type="subTitle" idx="1"/>
          </p:nvPr>
        </p:nvSpPr>
        <p:spPr>
          <a:xfrm flipH="1">
            <a:off x="4260267" y="3965213"/>
            <a:ext cx="4129200" cy="20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02" name="Google Shape;202;p22"/>
          <p:cNvSpPr txBox="1">
            <a:spLocks noGrp="1"/>
          </p:cNvSpPr>
          <p:nvPr>
            <p:ph type="title" idx="2" hasCustomPrompt="1"/>
          </p:nvPr>
        </p:nvSpPr>
        <p:spPr>
          <a:xfrm flipH="1">
            <a:off x="659729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03" name="Google Shape;203;p22"/>
          <p:cNvPicPr preferRelativeResize="0"/>
          <p:nvPr/>
        </p:nvPicPr>
        <p:blipFill>
          <a:blip r:embed="rId3">
            <a:alphaModFix amt="82000"/>
          </a:blip>
          <a:stretch>
            <a:fillRect/>
          </a:stretch>
        </p:blipFill>
        <p:spPr>
          <a:xfrm rot="10800000">
            <a:off x="-19418" y="2000"/>
            <a:ext cx="9141859" cy="5143499"/>
          </a:xfrm>
          <a:prstGeom prst="rect">
            <a:avLst/>
          </a:prstGeom>
          <a:noFill/>
          <a:ln>
            <a:noFill/>
          </a:ln>
        </p:spPr>
      </p:pic>
      <p:sp>
        <p:nvSpPr>
          <p:cNvPr id="204" name="Google Shape;204;p22"/>
          <p:cNvSpPr/>
          <p:nvPr/>
        </p:nvSpPr>
        <p:spPr>
          <a:xfrm>
            <a:off x="-1100334" y="-8096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479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Anton"/>
              <a:buNone/>
              <a:defRPr sz="3500">
                <a:solidFill>
                  <a:schemeClr val="accent1"/>
                </a:solidFill>
                <a:latin typeface="Anton"/>
                <a:ea typeface="Anton"/>
                <a:cs typeface="Anton"/>
                <a:sym typeface="Anton"/>
              </a:defRPr>
            </a:lvl1pPr>
            <a:lvl2pPr lvl="1">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2pPr>
            <a:lvl3pPr lvl="2">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3pPr>
            <a:lvl4pPr lvl="3">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4pPr>
            <a:lvl5pPr lvl="4">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5pPr>
            <a:lvl6pPr lvl="5">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6pPr>
            <a:lvl7pPr lvl="6">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7pPr>
            <a:lvl8pPr lvl="7">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8pPr>
            <a:lvl9pPr lvl="8">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1pPr>
            <a:lvl2pPr marL="914400" lvl="1"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2pPr>
            <a:lvl3pPr marL="1371600" lvl="2"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3pPr>
            <a:lvl4pPr marL="1828800" lvl="3"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4pPr>
            <a:lvl5pPr marL="2286000" lvl="4"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5pPr>
            <a:lvl6pPr marL="2743200" lvl="5"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6pPr>
            <a:lvl7pPr marL="3200400" lvl="6"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7pPr>
            <a:lvl8pPr marL="3657600" lvl="7"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8pPr>
            <a:lvl9pPr marL="4114800" lvl="8"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0" r:id="rId8"/>
    <p:sldLayoutId id="2147483668" r:id="rId9"/>
    <p:sldLayoutId id="2147483669" r:id="rId10"/>
    <p:sldLayoutId id="2147483670" r:id="rId11"/>
    <p:sldLayoutId id="2147483673" r:id="rId12"/>
    <p:sldLayoutId id="2147483678" r:id="rId13"/>
    <p:sldLayoutId id="2147483680" r:id="rId14"/>
    <p:sldLayoutId id="2147483686" r:id="rId15"/>
    <p:sldLayoutId id="2147483687" r:id="rId16"/>
    <p:sldLayoutId id="2147483688" r:id="rId17"/>
    <p:sldLayoutId id="2147483689" r:id="rId18"/>
    <p:sldLayoutId id="2147483694" r:id="rId19"/>
    <p:sldLayoutId id="214748369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adiagarwalrock/terrorism-data-1970to2017/cod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ctrTitle"/>
          </p:nvPr>
        </p:nvSpPr>
        <p:spPr>
          <a:xfrm>
            <a:off x="715550" y="1498959"/>
            <a:ext cx="7713000" cy="10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000" b="1" dirty="0">
                <a:solidFill>
                  <a:schemeClr val="bg2"/>
                </a:solidFill>
                <a:latin typeface="Anton" pitchFamily="2" charset="0"/>
                <a:ea typeface="Segoe UI Black" panose="020B0A02040204020203" pitchFamily="34" charset="0"/>
              </a:rPr>
              <a:t>ỨNG DỤNG KỸ THUẬT HỌC MÁY XỬ LÝ BÀI TOÁN TRÊN TẬP DỮ LIỆU NHỮNG CUỘC KHỦNG BỐ Ở MỸ</a:t>
            </a:r>
            <a:endParaRPr lang="en-US" sz="3000" dirty="0">
              <a:solidFill>
                <a:schemeClr val="bg2"/>
              </a:solidFill>
            </a:endParaRPr>
          </a:p>
        </p:txBody>
      </p:sp>
      <p:grpSp>
        <p:nvGrpSpPr>
          <p:cNvPr id="347" name="Google Shape;347;p47"/>
          <p:cNvGrpSpPr/>
          <p:nvPr/>
        </p:nvGrpSpPr>
        <p:grpSpPr>
          <a:xfrm>
            <a:off x="3068813" y="2968306"/>
            <a:ext cx="3015401" cy="3453567"/>
            <a:chOff x="2404898" y="2227264"/>
            <a:chExt cx="4066626" cy="4392913"/>
          </a:xfrm>
        </p:grpSpPr>
        <p:sp>
          <p:nvSpPr>
            <p:cNvPr id="348" name="Google Shape;348;p47"/>
            <p:cNvSpPr/>
            <p:nvPr/>
          </p:nvSpPr>
          <p:spPr>
            <a:xfrm>
              <a:off x="3776284" y="3427477"/>
              <a:ext cx="1213732" cy="3175625"/>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4163097" y="3016263"/>
              <a:ext cx="179906" cy="171162"/>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4165815" y="2743420"/>
              <a:ext cx="396739" cy="434315"/>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3913119" y="2954995"/>
              <a:ext cx="713598" cy="770495"/>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4849872" y="3198828"/>
              <a:ext cx="223273" cy="215297"/>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4772178" y="2542717"/>
              <a:ext cx="107589" cy="241588"/>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4657381" y="2746374"/>
              <a:ext cx="359753"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4556173" y="2948496"/>
              <a:ext cx="262149"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4776728" y="2994521"/>
              <a:ext cx="322650" cy="226050"/>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4499808" y="2781292"/>
              <a:ext cx="795664" cy="1374495"/>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4830020" y="2542363"/>
              <a:ext cx="265753" cy="251632"/>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4175741" y="2597191"/>
              <a:ext cx="380491" cy="410446"/>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4474875" y="2548330"/>
              <a:ext cx="346164" cy="443591"/>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4538094" y="3081608"/>
              <a:ext cx="275738" cy="203126"/>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4295028" y="3095611"/>
              <a:ext cx="261204" cy="225931"/>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3826031" y="2747851"/>
              <a:ext cx="1401673" cy="3803909"/>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758205" y="2525583"/>
              <a:ext cx="1537268" cy="4094594"/>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4902337" y="3043382"/>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4761307" y="2615920"/>
              <a:ext cx="55183" cy="164545"/>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4000443" y="2956649"/>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4774010" y="3080427"/>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4545361" y="3217794"/>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47"/>
            <p:cNvGrpSpPr/>
            <p:nvPr/>
          </p:nvGrpSpPr>
          <p:grpSpPr>
            <a:xfrm>
              <a:off x="3864849" y="2571667"/>
              <a:ext cx="1240851" cy="1406282"/>
              <a:chOff x="11696999" y="1001642"/>
              <a:chExt cx="1240851" cy="1406282"/>
            </a:xfrm>
          </p:grpSpPr>
          <p:sp>
            <p:nvSpPr>
              <p:cNvPr id="371" name="Google Shape;371;p47"/>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7"/>
            <p:cNvSpPr/>
            <p:nvPr/>
          </p:nvSpPr>
          <p:spPr>
            <a:xfrm>
              <a:off x="4431509" y="4224500"/>
              <a:ext cx="74149" cy="1964729"/>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3990458" y="4057356"/>
              <a:ext cx="80529" cy="1098935"/>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3876606" y="5316168"/>
              <a:ext cx="104871" cy="939943"/>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4656495" y="2755119"/>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7"/>
            <p:cNvGrpSpPr/>
            <p:nvPr/>
          </p:nvGrpSpPr>
          <p:grpSpPr>
            <a:xfrm>
              <a:off x="2404898" y="2227264"/>
              <a:ext cx="4066626" cy="2273790"/>
              <a:chOff x="3434650" y="1841850"/>
              <a:chExt cx="1720741" cy="962125"/>
            </a:xfrm>
          </p:grpSpPr>
          <p:sp>
            <p:nvSpPr>
              <p:cNvPr id="394" name="Google Shape;394;p47"/>
              <p:cNvSpPr/>
              <p:nvPr/>
            </p:nvSpPr>
            <p:spPr>
              <a:xfrm>
                <a:off x="4004425" y="2078300"/>
                <a:ext cx="74975" cy="56500"/>
              </a:xfrm>
              <a:custGeom>
                <a:avLst/>
                <a:gdLst/>
                <a:ahLst/>
                <a:cxnLst/>
                <a:rect l="l" t="t" r="r" b="b"/>
                <a:pathLst>
                  <a:path w="2999" h="2260" extrusionOk="0">
                    <a:moveTo>
                      <a:pt x="1788" y="0"/>
                    </a:moveTo>
                    <a:cubicBezTo>
                      <a:pt x="1728" y="0"/>
                      <a:pt x="1666" y="9"/>
                      <a:pt x="1606" y="26"/>
                    </a:cubicBezTo>
                    <a:cubicBezTo>
                      <a:pt x="1071" y="194"/>
                      <a:pt x="551" y="332"/>
                      <a:pt x="0" y="439"/>
                    </a:cubicBezTo>
                    <a:lnTo>
                      <a:pt x="31" y="577"/>
                    </a:lnTo>
                    <a:cubicBezTo>
                      <a:pt x="979" y="776"/>
                      <a:pt x="1438" y="1969"/>
                      <a:pt x="979" y="2229"/>
                    </a:cubicBezTo>
                    <a:lnTo>
                      <a:pt x="995" y="2259"/>
                    </a:lnTo>
                    <a:lnTo>
                      <a:pt x="2998" y="1280"/>
                    </a:lnTo>
                    <a:cubicBezTo>
                      <a:pt x="2799" y="867"/>
                      <a:pt x="2524" y="500"/>
                      <a:pt x="2203" y="179"/>
                    </a:cubicBezTo>
                    <a:cubicBezTo>
                      <a:pt x="2093" y="58"/>
                      <a:pt x="1943" y="0"/>
                      <a:pt x="1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4002900" y="2077400"/>
                <a:ext cx="76500" cy="59300"/>
              </a:xfrm>
              <a:custGeom>
                <a:avLst/>
                <a:gdLst/>
                <a:ahLst/>
                <a:cxnLst/>
                <a:rect l="l" t="t" r="r" b="b"/>
                <a:pathLst>
                  <a:path w="3060" h="2372" extrusionOk="0">
                    <a:moveTo>
                      <a:pt x="1866" y="1"/>
                    </a:moveTo>
                    <a:cubicBezTo>
                      <a:pt x="1774" y="1"/>
                      <a:pt x="1698" y="1"/>
                      <a:pt x="1621" y="32"/>
                    </a:cubicBezTo>
                    <a:lnTo>
                      <a:pt x="1392" y="93"/>
                    </a:lnTo>
                    <a:lnTo>
                      <a:pt x="964" y="215"/>
                    </a:lnTo>
                    <a:cubicBezTo>
                      <a:pt x="658" y="292"/>
                      <a:pt x="367" y="368"/>
                      <a:pt x="77" y="414"/>
                    </a:cubicBezTo>
                    <a:lnTo>
                      <a:pt x="0" y="414"/>
                    </a:lnTo>
                    <a:lnTo>
                      <a:pt x="15" y="475"/>
                    </a:lnTo>
                    <a:lnTo>
                      <a:pt x="31" y="613"/>
                    </a:lnTo>
                    <a:lnTo>
                      <a:pt x="31" y="659"/>
                    </a:lnTo>
                    <a:lnTo>
                      <a:pt x="77" y="674"/>
                    </a:lnTo>
                    <a:cubicBezTo>
                      <a:pt x="428" y="766"/>
                      <a:pt x="750" y="980"/>
                      <a:pt x="948" y="1270"/>
                    </a:cubicBezTo>
                    <a:cubicBezTo>
                      <a:pt x="1056" y="1423"/>
                      <a:pt x="1117" y="1592"/>
                      <a:pt x="1163" y="1775"/>
                    </a:cubicBezTo>
                    <a:cubicBezTo>
                      <a:pt x="1178" y="1852"/>
                      <a:pt x="1178" y="1943"/>
                      <a:pt x="1163" y="2020"/>
                    </a:cubicBezTo>
                    <a:cubicBezTo>
                      <a:pt x="1132" y="2096"/>
                      <a:pt x="1086" y="2173"/>
                      <a:pt x="1025" y="2219"/>
                    </a:cubicBezTo>
                    <a:lnTo>
                      <a:pt x="979" y="2249"/>
                    </a:lnTo>
                    <a:lnTo>
                      <a:pt x="994" y="2295"/>
                    </a:lnTo>
                    <a:lnTo>
                      <a:pt x="1025" y="2326"/>
                    </a:lnTo>
                    <a:lnTo>
                      <a:pt x="1040" y="2372"/>
                    </a:lnTo>
                    <a:lnTo>
                      <a:pt x="1086" y="2341"/>
                    </a:lnTo>
                    <a:cubicBezTo>
                      <a:pt x="1759" y="2005"/>
                      <a:pt x="2417" y="1653"/>
                      <a:pt x="3059" y="1316"/>
                    </a:cubicBezTo>
                    <a:lnTo>
                      <a:pt x="3059" y="1316"/>
                    </a:lnTo>
                    <a:cubicBezTo>
                      <a:pt x="2443" y="1604"/>
                      <a:pt x="1839" y="1867"/>
                      <a:pt x="1258" y="2139"/>
                    </a:cubicBezTo>
                    <a:lnTo>
                      <a:pt x="1258" y="2139"/>
                    </a:lnTo>
                    <a:cubicBezTo>
                      <a:pt x="1269" y="2115"/>
                      <a:pt x="1278" y="2091"/>
                      <a:pt x="1285" y="2066"/>
                    </a:cubicBezTo>
                    <a:cubicBezTo>
                      <a:pt x="1300" y="1959"/>
                      <a:pt x="1300" y="1852"/>
                      <a:pt x="1285" y="1760"/>
                    </a:cubicBezTo>
                    <a:cubicBezTo>
                      <a:pt x="1254" y="1561"/>
                      <a:pt x="1178" y="1378"/>
                      <a:pt x="1056" y="1209"/>
                    </a:cubicBezTo>
                    <a:cubicBezTo>
                      <a:pt x="851" y="889"/>
                      <a:pt x="536" y="651"/>
                      <a:pt x="163" y="550"/>
                    </a:cubicBezTo>
                    <a:lnTo>
                      <a:pt x="163" y="550"/>
                    </a:lnTo>
                    <a:lnTo>
                      <a:pt x="160" y="525"/>
                    </a:lnTo>
                    <a:lnTo>
                      <a:pt x="160" y="525"/>
                    </a:lnTo>
                    <a:cubicBezTo>
                      <a:pt x="441" y="479"/>
                      <a:pt x="711" y="407"/>
                      <a:pt x="994" y="322"/>
                    </a:cubicBezTo>
                    <a:cubicBezTo>
                      <a:pt x="1132" y="292"/>
                      <a:pt x="1285" y="246"/>
                      <a:pt x="1423" y="200"/>
                    </a:cubicBezTo>
                    <a:lnTo>
                      <a:pt x="1652" y="123"/>
                    </a:lnTo>
                    <a:cubicBezTo>
                      <a:pt x="1713" y="93"/>
                      <a:pt x="1790" y="93"/>
                      <a:pt x="1851" y="77"/>
                    </a:cubicBezTo>
                    <a:cubicBezTo>
                      <a:pt x="2004" y="77"/>
                      <a:pt x="2126" y="139"/>
                      <a:pt x="2233" y="230"/>
                    </a:cubicBezTo>
                    <a:cubicBezTo>
                      <a:pt x="2340" y="337"/>
                      <a:pt x="2447" y="460"/>
                      <a:pt x="2539" y="567"/>
                    </a:cubicBezTo>
                    <a:cubicBezTo>
                      <a:pt x="2753" y="796"/>
                      <a:pt x="2922" y="1041"/>
                      <a:pt x="3059" y="1316"/>
                    </a:cubicBezTo>
                    <a:cubicBezTo>
                      <a:pt x="2937" y="1041"/>
                      <a:pt x="2784" y="781"/>
                      <a:pt x="2600" y="536"/>
                    </a:cubicBezTo>
                    <a:cubicBezTo>
                      <a:pt x="2509" y="414"/>
                      <a:pt x="2402" y="292"/>
                      <a:pt x="2294" y="184"/>
                    </a:cubicBezTo>
                    <a:cubicBezTo>
                      <a:pt x="2187" y="62"/>
                      <a:pt x="2019" y="1"/>
                      <a:pt x="1866"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3989125" y="2089275"/>
                <a:ext cx="51650" cy="46050"/>
              </a:xfrm>
              <a:custGeom>
                <a:avLst/>
                <a:gdLst/>
                <a:ahLst/>
                <a:cxnLst/>
                <a:rect l="l" t="t" r="r" b="b"/>
                <a:pathLst>
                  <a:path w="2066" h="1842" extrusionOk="0">
                    <a:moveTo>
                      <a:pt x="612" y="0"/>
                    </a:moveTo>
                    <a:cubicBezTo>
                      <a:pt x="0" y="92"/>
                      <a:pt x="383" y="1713"/>
                      <a:pt x="1301" y="1836"/>
                    </a:cubicBezTo>
                    <a:cubicBezTo>
                      <a:pt x="1327" y="1839"/>
                      <a:pt x="1354" y="1841"/>
                      <a:pt x="1381" y="1841"/>
                    </a:cubicBezTo>
                    <a:cubicBezTo>
                      <a:pt x="1460" y="1841"/>
                      <a:pt x="1538" y="1824"/>
                      <a:pt x="1607" y="1790"/>
                    </a:cubicBezTo>
                    <a:cubicBezTo>
                      <a:pt x="2065" y="1530"/>
                      <a:pt x="1607" y="337"/>
                      <a:pt x="658" y="138"/>
                    </a:cubicBezTo>
                    <a:lnTo>
                      <a:pt x="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3996000" y="2088875"/>
                <a:ext cx="39425" cy="48275"/>
              </a:xfrm>
              <a:custGeom>
                <a:avLst/>
                <a:gdLst/>
                <a:ahLst/>
                <a:cxnLst/>
                <a:rect l="l" t="t" r="r" b="b"/>
                <a:pathLst>
                  <a:path w="1577" h="1931" extrusionOk="0">
                    <a:moveTo>
                      <a:pt x="337" y="1"/>
                    </a:moveTo>
                    <a:cubicBezTo>
                      <a:pt x="215" y="16"/>
                      <a:pt x="123" y="93"/>
                      <a:pt x="77" y="184"/>
                    </a:cubicBezTo>
                    <a:cubicBezTo>
                      <a:pt x="31" y="291"/>
                      <a:pt x="1" y="398"/>
                      <a:pt x="1" y="506"/>
                    </a:cubicBezTo>
                    <a:cubicBezTo>
                      <a:pt x="1" y="720"/>
                      <a:pt x="47" y="934"/>
                      <a:pt x="123" y="1133"/>
                    </a:cubicBezTo>
                    <a:cubicBezTo>
                      <a:pt x="200" y="1332"/>
                      <a:pt x="337" y="1515"/>
                      <a:pt x="490" y="1668"/>
                    </a:cubicBezTo>
                    <a:cubicBezTo>
                      <a:pt x="659" y="1821"/>
                      <a:pt x="873" y="1913"/>
                      <a:pt x="1102" y="1928"/>
                    </a:cubicBezTo>
                    <a:cubicBezTo>
                      <a:pt x="1118" y="1930"/>
                      <a:pt x="1133" y="1931"/>
                      <a:pt x="1149" y="1931"/>
                    </a:cubicBezTo>
                    <a:cubicBezTo>
                      <a:pt x="1255" y="1931"/>
                      <a:pt x="1358" y="1886"/>
                      <a:pt x="1439" y="1806"/>
                    </a:cubicBezTo>
                    <a:cubicBezTo>
                      <a:pt x="1515" y="1729"/>
                      <a:pt x="1576" y="1607"/>
                      <a:pt x="1576" y="1484"/>
                    </a:cubicBezTo>
                    <a:cubicBezTo>
                      <a:pt x="1576" y="1270"/>
                      <a:pt x="1515" y="1041"/>
                      <a:pt x="1393" y="857"/>
                    </a:cubicBezTo>
                    <a:cubicBezTo>
                      <a:pt x="1179" y="490"/>
                      <a:pt x="811" y="230"/>
                      <a:pt x="383" y="154"/>
                    </a:cubicBezTo>
                    <a:lnTo>
                      <a:pt x="383" y="154"/>
                    </a:lnTo>
                    <a:cubicBezTo>
                      <a:pt x="766" y="261"/>
                      <a:pt x="1102" y="536"/>
                      <a:pt x="1301" y="903"/>
                    </a:cubicBezTo>
                    <a:cubicBezTo>
                      <a:pt x="1393" y="1072"/>
                      <a:pt x="1454" y="1270"/>
                      <a:pt x="1439" y="1469"/>
                    </a:cubicBezTo>
                    <a:cubicBezTo>
                      <a:pt x="1439" y="1546"/>
                      <a:pt x="1408" y="1637"/>
                      <a:pt x="1347" y="1699"/>
                    </a:cubicBezTo>
                    <a:cubicBezTo>
                      <a:pt x="1270" y="1760"/>
                      <a:pt x="1194" y="1775"/>
                      <a:pt x="1102" y="1775"/>
                    </a:cubicBezTo>
                    <a:cubicBezTo>
                      <a:pt x="903" y="1760"/>
                      <a:pt x="720" y="1683"/>
                      <a:pt x="582" y="1561"/>
                    </a:cubicBezTo>
                    <a:cubicBezTo>
                      <a:pt x="429" y="1423"/>
                      <a:pt x="307" y="1255"/>
                      <a:pt x="230" y="1072"/>
                    </a:cubicBezTo>
                    <a:cubicBezTo>
                      <a:pt x="138" y="888"/>
                      <a:pt x="93" y="704"/>
                      <a:pt x="77" y="506"/>
                    </a:cubicBezTo>
                    <a:cubicBezTo>
                      <a:pt x="77" y="398"/>
                      <a:pt x="93" y="307"/>
                      <a:pt x="123" y="200"/>
                    </a:cubicBezTo>
                    <a:cubicBezTo>
                      <a:pt x="154" y="108"/>
                      <a:pt x="230" y="31"/>
                      <a:pt x="337" y="16"/>
                    </a:cubicBezTo>
                    <a:lnTo>
                      <a:pt x="353" y="16"/>
                    </a:lnTo>
                    <a:lnTo>
                      <a:pt x="383" y="154"/>
                    </a:lnTo>
                    <a:lnTo>
                      <a:pt x="368" y="16"/>
                    </a:lnTo>
                    <a:lnTo>
                      <a:pt x="368"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3902700" y="2336950"/>
                <a:ext cx="139225" cy="237975"/>
              </a:xfrm>
              <a:custGeom>
                <a:avLst/>
                <a:gdLst/>
                <a:ahLst/>
                <a:cxnLst/>
                <a:rect l="l" t="t" r="r" b="b"/>
                <a:pathLst>
                  <a:path w="5569" h="9519" extrusionOk="0">
                    <a:moveTo>
                      <a:pt x="2119" y="0"/>
                    </a:moveTo>
                    <a:cubicBezTo>
                      <a:pt x="1903" y="0"/>
                      <a:pt x="1685" y="22"/>
                      <a:pt x="1469" y="66"/>
                    </a:cubicBezTo>
                    <a:cubicBezTo>
                      <a:pt x="1546" y="265"/>
                      <a:pt x="1622" y="464"/>
                      <a:pt x="1729" y="647"/>
                    </a:cubicBezTo>
                    <a:cubicBezTo>
                      <a:pt x="1732" y="647"/>
                      <a:pt x="1738" y="647"/>
                      <a:pt x="1747" y="647"/>
                    </a:cubicBezTo>
                    <a:cubicBezTo>
                      <a:pt x="2044" y="647"/>
                      <a:pt x="5437" y="705"/>
                      <a:pt x="3610" y="4670"/>
                    </a:cubicBezTo>
                    <a:lnTo>
                      <a:pt x="3534" y="4655"/>
                    </a:lnTo>
                    <a:cubicBezTo>
                      <a:pt x="3305" y="5664"/>
                      <a:pt x="2922" y="6995"/>
                      <a:pt x="2540" y="7469"/>
                    </a:cubicBezTo>
                    <a:cubicBezTo>
                      <a:pt x="2323" y="7700"/>
                      <a:pt x="2025" y="7822"/>
                      <a:pt x="1722" y="7822"/>
                    </a:cubicBezTo>
                    <a:cubicBezTo>
                      <a:pt x="1704" y="7822"/>
                      <a:pt x="1686" y="7822"/>
                      <a:pt x="1668" y="7821"/>
                    </a:cubicBezTo>
                    <a:cubicBezTo>
                      <a:pt x="1619" y="7825"/>
                      <a:pt x="1571" y="7827"/>
                      <a:pt x="1524" y="7827"/>
                    </a:cubicBezTo>
                    <a:cubicBezTo>
                      <a:pt x="1410" y="7827"/>
                      <a:pt x="1302" y="7816"/>
                      <a:pt x="1194" y="7805"/>
                    </a:cubicBezTo>
                    <a:cubicBezTo>
                      <a:pt x="1056" y="7790"/>
                      <a:pt x="934" y="7775"/>
                      <a:pt x="811" y="7744"/>
                    </a:cubicBezTo>
                    <a:lnTo>
                      <a:pt x="811" y="7744"/>
                    </a:lnTo>
                    <a:cubicBezTo>
                      <a:pt x="811" y="7744"/>
                      <a:pt x="1" y="8586"/>
                      <a:pt x="1668" y="9519"/>
                    </a:cubicBezTo>
                    <a:cubicBezTo>
                      <a:pt x="2081" y="9488"/>
                      <a:pt x="2479" y="9381"/>
                      <a:pt x="2846" y="9182"/>
                    </a:cubicBezTo>
                    <a:cubicBezTo>
                      <a:pt x="4926" y="8035"/>
                      <a:pt x="4972" y="6108"/>
                      <a:pt x="5262" y="4609"/>
                    </a:cubicBezTo>
                    <a:cubicBezTo>
                      <a:pt x="5568" y="3110"/>
                      <a:pt x="5522" y="1855"/>
                      <a:pt x="4238" y="769"/>
                    </a:cubicBezTo>
                    <a:cubicBezTo>
                      <a:pt x="3630" y="269"/>
                      <a:pt x="2882"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3918000" y="2334750"/>
                <a:ext cx="122400" cy="240950"/>
              </a:xfrm>
              <a:custGeom>
                <a:avLst/>
                <a:gdLst/>
                <a:ahLst/>
                <a:cxnLst/>
                <a:rect l="l" t="t" r="r" b="b"/>
                <a:pathLst>
                  <a:path w="4896" h="9638" extrusionOk="0">
                    <a:moveTo>
                      <a:pt x="199" y="7832"/>
                    </a:moveTo>
                    <a:cubicBezTo>
                      <a:pt x="143" y="7895"/>
                      <a:pt x="100" y="7968"/>
                      <a:pt x="70" y="8048"/>
                    </a:cubicBezTo>
                    <a:lnTo>
                      <a:pt x="70" y="8048"/>
                    </a:lnTo>
                    <a:cubicBezTo>
                      <a:pt x="103" y="7974"/>
                      <a:pt x="147" y="7907"/>
                      <a:pt x="199" y="7848"/>
                    </a:cubicBezTo>
                    <a:lnTo>
                      <a:pt x="413" y="7878"/>
                    </a:lnTo>
                    <a:cubicBezTo>
                      <a:pt x="490" y="7893"/>
                      <a:pt x="551" y="7909"/>
                      <a:pt x="628" y="7924"/>
                    </a:cubicBezTo>
                    <a:cubicBezTo>
                      <a:pt x="765" y="7924"/>
                      <a:pt x="918" y="7924"/>
                      <a:pt x="1056" y="7909"/>
                    </a:cubicBezTo>
                    <a:lnTo>
                      <a:pt x="1056" y="7909"/>
                    </a:lnTo>
                    <a:cubicBezTo>
                      <a:pt x="1016" y="7913"/>
                      <a:pt x="974" y="7915"/>
                      <a:pt x="932" y="7915"/>
                    </a:cubicBezTo>
                    <a:cubicBezTo>
                      <a:pt x="830" y="7915"/>
                      <a:pt x="725" y="7904"/>
                      <a:pt x="628" y="7893"/>
                    </a:cubicBezTo>
                    <a:cubicBezTo>
                      <a:pt x="551" y="7893"/>
                      <a:pt x="490" y="7878"/>
                      <a:pt x="413" y="7863"/>
                    </a:cubicBezTo>
                    <a:lnTo>
                      <a:pt x="199" y="7832"/>
                    </a:lnTo>
                    <a:close/>
                    <a:moveTo>
                      <a:pt x="1502" y="0"/>
                    </a:moveTo>
                    <a:cubicBezTo>
                      <a:pt x="1279" y="0"/>
                      <a:pt x="1057" y="21"/>
                      <a:pt x="842" y="62"/>
                    </a:cubicBezTo>
                    <a:lnTo>
                      <a:pt x="765" y="77"/>
                    </a:lnTo>
                    <a:lnTo>
                      <a:pt x="796" y="154"/>
                    </a:lnTo>
                    <a:cubicBezTo>
                      <a:pt x="857" y="353"/>
                      <a:pt x="964" y="552"/>
                      <a:pt x="1071" y="735"/>
                    </a:cubicBezTo>
                    <a:lnTo>
                      <a:pt x="1086" y="766"/>
                    </a:lnTo>
                    <a:lnTo>
                      <a:pt x="1117" y="766"/>
                    </a:lnTo>
                    <a:cubicBezTo>
                      <a:pt x="1146" y="765"/>
                      <a:pt x="1175" y="764"/>
                      <a:pt x="1204" y="764"/>
                    </a:cubicBezTo>
                    <a:cubicBezTo>
                      <a:pt x="1634" y="764"/>
                      <a:pt x="2062" y="869"/>
                      <a:pt x="2463" y="1041"/>
                    </a:cubicBezTo>
                    <a:cubicBezTo>
                      <a:pt x="2891" y="1225"/>
                      <a:pt x="3228" y="1592"/>
                      <a:pt x="3381" y="2020"/>
                    </a:cubicBezTo>
                    <a:cubicBezTo>
                      <a:pt x="3518" y="2463"/>
                      <a:pt x="3534" y="2938"/>
                      <a:pt x="3427" y="3397"/>
                    </a:cubicBezTo>
                    <a:cubicBezTo>
                      <a:pt x="3335" y="3854"/>
                      <a:pt x="3183" y="4311"/>
                      <a:pt x="2986" y="4737"/>
                    </a:cubicBezTo>
                    <a:lnTo>
                      <a:pt x="2986" y="4737"/>
                    </a:lnTo>
                    <a:lnTo>
                      <a:pt x="2922" y="4712"/>
                    </a:lnTo>
                    <a:lnTo>
                      <a:pt x="2922" y="4727"/>
                    </a:lnTo>
                    <a:cubicBezTo>
                      <a:pt x="2769" y="5385"/>
                      <a:pt x="2585" y="6012"/>
                      <a:pt x="2356" y="6639"/>
                    </a:cubicBezTo>
                    <a:cubicBezTo>
                      <a:pt x="2264" y="6960"/>
                      <a:pt x="2111" y="7251"/>
                      <a:pt x="1928" y="7526"/>
                    </a:cubicBezTo>
                    <a:cubicBezTo>
                      <a:pt x="1724" y="7773"/>
                      <a:pt x="1424" y="7910"/>
                      <a:pt x="1107" y="7910"/>
                    </a:cubicBezTo>
                    <a:cubicBezTo>
                      <a:pt x="1090" y="7910"/>
                      <a:pt x="1073" y="7909"/>
                      <a:pt x="1056" y="7909"/>
                    </a:cubicBezTo>
                    <a:lnTo>
                      <a:pt x="1056" y="7909"/>
                    </a:lnTo>
                    <a:cubicBezTo>
                      <a:pt x="1087" y="7912"/>
                      <a:pt x="1118" y="7913"/>
                      <a:pt x="1149" y="7913"/>
                    </a:cubicBezTo>
                    <a:cubicBezTo>
                      <a:pt x="1451" y="7913"/>
                      <a:pt x="1735" y="7779"/>
                      <a:pt x="1943" y="7557"/>
                    </a:cubicBezTo>
                    <a:cubicBezTo>
                      <a:pt x="2127" y="7282"/>
                      <a:pt x="2280" y="6976"/>
                      <a:pt x="2387" y="6670"/>
                    </a:cubicBezTo>
                    <a:cubicBezTo>
                      <a:pt x="2600" y="6044"/>
                      <a:pt x="2798" y="5404"/>
                      <a:pt x="2951" y="4763"/>
                    </a:cubicBezTo>
                    <a:lnTo>
                      <a:pt x="2951" y="4763"/>
                    </a:lnTo>
                    <a:lnTo>
                      <a:pt x="3014" y="4788"/>
                    </a:lnTo>
                    <a:lnTo>
                      <a:pt x="3029" y="4788"/>
                    </a:lnTo>
                    <a:lnTo>
                      <a:pt x="3029" y="4773"/>
                    </a:lnTo>
                    <a:cubicBezTo>
                      <a:pt x="3228" y="4345"/>
                      <a:pt x="3396" y="3901"/>
                      <a:pt x="3503" y="3442"/>
                    </a:cubicBezTo>
                    <a:cubicBezTo>
                      <a:pt x="3610" y="2968"/>
                      <a:pt x="3610" y="2479"/>
                      <a:pt x="3473" y="2020"/>
                    </a:cubicBezTo>
                    <a:cubicBezTo>
                      <a:pt x="3304" y="1561"/>
                      <a:pt x="2968" y="1194"/>
                      <a:pt x="2509" y="980"/>
                    </a:cubicBezTo>
                    <a:cubicBezTo>
                      <a:pt x="2094" y="787"/>
                      <a:pt x="1635" y="680"/>
                      <a:pt x="1161" y="674"/>
                    </a:cubicBezTo>
                    <a:lnTo>
                      <a:pt x="1161" y="674"/>
                    </a:lnTo>
                    <a:cubicBezTo>
                      <a:pt x="1076" y="523"/>
                      <a:pt x="1011" y="363"/>
                      <a:pt x="948" y="201"/>
                    </a:cubicBezTo>
                    <a:lnTo>
                      <a:pt x="948" y="201"/>
                    </a:lnTo>
                    <a:cubicBezTo>
                      <a:pt x="1134" y="170"/>
                      <a:pt x="1322" y="153"/>
                      <a:pt x="1511" y="153"/>
                    </a:cubicBezTo>
                    <a:cubicBezTo>
                      <a:pt x="1859" y="153"/>
                      <a:pt x="2208" y="208"/>
                      <a:pt x="2540" y="322"/>
                    </a:cubicBezTo>
                    <a:cubicBezTo>
                      <a:pt x="3075" y="506"/>
                      <a:pt x="3564" y="827"/>
                      <a:pt x="3931" y="1240"/>
                    </a:cubicBezTo>
                    <a:cubicBezTo>
                      <a:pt x="4130" y="1454"/>
                      <a:pt x="4299" y="1683"/>
                      <a:pt x="4421" y="1928"/>
                    </a:cubicBezTo>
                    <a:cubicBezTo>
                      <a:pt x="4543" y="2173"/>
                      <a:pt x="4635" y="2448"/>
                      <a:pt x="4696" y="2724"/>
                    </a:cubicBezTo>
                    <a:cubicBezTo>
                      <a:pt x="4773" y="3289"/>
                      <a:pt x="4757" y="3855"/>
                      <a:pt x="4650" y="4421"/>
                    </a:cubicBezTo>
                    <a:cubicBezTo>
                      <a:pt x="4543" y="4987"/>
                      <a:pt x="4467" y="5553"/>
                      <a:pt x="4344" y="6119"/>
                    </a:cubicBezTo>
                    <a:cubicBezTo>
                      <a:pt x="4253" y="6685"/>
                      <a:pt x="4054" y="7220"/>
                      <a:pt x="3779" y="7725"/>
                    </a:cubicBezTo>
                    <a:cubicBezTo>
                      <a:pt x="3503" y="8230"/>
                      <a:pt x="3106" y="8658"/>
                      <a:pt x="2631" y="8979"/>
                    </a:cubicBezTo>
                    <a:cubicBezTo>
                      <a:pt x="2402" y="9148"/>
                      <a:pt x="2157" y="9285"/>
                      <a:pt x="1897" y="9408"/>
                    </a:cubicBezTo>
                    <a:cubicBezTo>
                      <a:pt x="1622" y="9515"/>
                      <a:pt x="1347" y="9576"/>
                      <a:pt x="1056" y="9591"/>
                    </a:cubicBezTo>
                    <a:lnTo>
                      <a:pt x="811" y="9438"/>
                    </a:lnTo>
                    <a:cubicBezTo>
                      <a:pt x="658" y="9347"/>
                      <a:pt x="505" y="9224"/>
                      <a:pt x="368" y="9086"/>
                    </a:cubicBezTo>
                    <a:cubicBezTo>
                      <a:pt x="306" y="9025"/>
                      <a:pt x="245" y="8949"/>
                      <a:pt x="184" y="8872"/>
                    </a:cubicBezTo>
                    <a:cubicBezTo>
                      <a:pt x="77" y="8719"/>
                      <a:pt x="16" y="8536"/>
                      <a:pt x="16" y="8352"/>
                    </a:cubicBezTo>
                    <a:cubicBezTo>
                      <a:pt x="16" y="8245"/>
                      <a:pt x="34" y="8142"/>
                      <a:pt x="70" y="8048"/>
                    </a:cubicBezTo>
                    <a:lnTo>
                      <a:pt x="70" y="8048"/>
                    </a:lnTo>
                    <a:cubicBezTo>
                      <a:pt x="25" y="8146"/>
                      <a:pt x="1" y="8254"/>
                      <a:pt x="1" y="8368"/>
                    </a:cubicBezTo>
                    <a:cubicBezTo>
                      <a:pt x="1" y="8551"/>
                      <a:pt x="62" y="8750"/>
                      <a:pt x="184" y="8903"/>
                    </a:cubicBezTo>
                    <a:cubicBezTo>
                      <a:pt x="230" y="8979"/>
                      <a:pt x="291" y="9056"/>
                      <a:pt x="352" y="9117"/>
                    </a:cubicBezTo>
                    <a:cubicBezTo>
                      <a:pt x="429" y="9194"/>
                      <a:pt x="490" y="9255"/>
                      <a:pt x="566" y="9316"/>
                    </a:cubicBezTo>
                    <a:cubicBezTo>
                      <a:pt x="643" y="9362"/>
                      <a:pt x="719" y="9438"/>
                      <a:pt x="811" y="9484"/>
                    </a:cubicBezTo>
                    <a:lnTo>
                      <a:pt x="1041" y="9637"/>
                    </a:lnTo>
                    <a:cubicBezTo>
                      <a:pt x="1331" y="9607"/>
                      <a:pt x="1622" y="9545"/>
                      <a:pt x="1897" y="9438"/>
                    </a:cubicBezTo>
                    <a:cubicBezTo>
                      <a:pt x="2157" y="9331"/>
                      <a:pt x="2417" y="9194"/>
                      <a:pt x="2662" y="9025"/>
                    </a:cubicBezTo>
                    <a:cubicBezTo>
                      <a:pt x="3136" y="8704"/>
                      <a:pt x="3534" y="8276"/>
                      <a:pt x="3840" y="7771"/>
                    </a:cubicBezTo>
                    <a:cubicBezTo>
                      <a:pt x="4115" y="7266"/>
                      <a:pt x="4329" y="6716"/>
                      <a:pt x="4436" y="6150"/>
                    </a:cubicBezTo>
                    <a:cubicBezTo>
                      <a:pt x="4559" y="5568"/>
                      <a:pt x="4650" y="5003"/>
                      <a:pt x="4757" y="4421"/>
                    </a:cubicBezTo>
                    <a:cubicBezTo>
                      <a:pt x="4880" y="3840"/>
                      <a:pt x="4895" y="3259"/>
                      <a:pt x="4803" y="2678"/>
                    </a:cubicBezTo>
                    <a:cubicBezTo>
                      <a:pt x="4757" y="2387"/>
                      <a:pt x="4666" y="2112"/>
                      <a:pt x="4543" y="1852"/>
                    </a:cubicBezTo>
                    <a:cubicBezTo>
                      <a:pt x="4406" y="1576"/>
                      <a:pt x="4237" y="1347"/>
                      <a:pt x="4039" y="1133"/>
                    </a:cubicBezTo>
                    <a:cubicBezTo>
                      <a:pt x="3641" y="689"/>
                      <a:pt x="3136" y="353"/>
                      <a:pt x="2570" y="169"/>
                    </a:cubicBezTo>
                    <a:cubicBezTo>
                      <a:pt x="2229" y="55"/>
                      <a:pt x="1865" y="0"/>
                      <a:pt x="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3889700" y="2285425"/>
                <a:ext cx="110150" cy="150100"/>
              </a:xfrm>
              <a:custGeom>
                <a:avLst/>
                <a:gdLst/>
                <a:ahLst/>
                <a:cxnLst/>
                <a:rect l="l" t="t" r="r" b="b"/>
                <a:pathLst>
                  <a:path w="4406" h="6004" extrusionOk="0">
                    <a:moveTo>
                      <a:pt x="459" y="1"/>
                    </a:moveTo>
                    <a:lnTo>
                      <a:pt x="1" y="31"/>
                    </a:lnTo>
                    <a:cubicBezTo>
                      <a:pt x="1" y="934"/>
                      <a:pt x="123" y="1836"/>
                      <a:pt x="398" y="2708"/>
                    </a:cubicBezTo>
                    <a:cubicBezTo>
                      <a:pt x="505" y="3029"/>
                      <a:pt x="628" y="3335"/>
                      <a:pt x="781" y="3626"/>
                    </a:cubicBezTo>
                    <a:cubicBezTo>
                      <a:pt x="888" y="3855"/>
                      <a:pt x="1010" y="4069"/>
                      <a:pt x="1148" y="4284"/>
                    </a:cubicBezTo>
                    <a:cubicBezTo>
                      <a:pt x="1929" y="5465"/>
                      <a:pt x="2939" y="6004"/>
                      <a:pt x="3612" y="6004"/>
                    </a:cubicBezTo>
                    <a:cubicBezTo>
                      <a:pt x="3968" y="6004"/>
                      <a:pt x="4229" y="5854"/>
                      <a:pt x="4314" y="5568"/>
                    </a:cubicBezTo>
                    <a:cubicBezTo>
                      <a:pt x="4329" y="5553"/>
                      <a:pt x="4329" y="5538"/>
                      <a:pt x="4329" y="5522"/>
                    </a:cubicBezTo>
                    <a:lnTo>
                      <a:pt x="4345" y="5461"/>
                    </a:lnTo>
                    <a:cubicBezTo>
                      <a:pt x="4406" y="5079"/>
                      <a:pt x="4329" y="4681"/>
                      <a:pt x="4115" y="4345"/>
                    </a:cubicBezTo>
                    <a:cubicBezTo>
                      <a:pt x="3909" y="4425"/>
                      <a:pt x="3712" y="4461"/>
                      <a:pt x="3523" y="4461"/>
                    </a:cubicBezTo>
                    <a:cubicBezTo>
                      <a:pt x="1589" y="4461"/>
                      <a:pt x="599" y="586"/>
                      <a:pt x="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3888175" y="2283900"/>
                <a:ext cx="112050" cy="152325"/>
              </a:xfrm>
              <a:custGeom>
                <a:avLst/>
                <a:gdLst/>
                <a:ahLst/>
                <a:cxnLst/>
                <a:rect l="l" t="t" r="r" b="b"/>
                <a:pathLst>
                  <a:path w="4482" h="6093" extrusionOk="0">
                    <a:moveTo>
                      <a:pt x="520" y="1"/>
                    </a:moveTo>
                    <a:lnTo>
                      <a:pt x="77" y="31"/>
                    </a:lnTo>
                    <a:lnTo>
                      <a:pt x="0" y="31"/>
                    </a:lnTo>
                    <a:lnTo>
                      <a:pt x="0" y="92"/>
                    </a:lnTo>
                    <a:cubicBezTo>
                      <a:pt x="0" y="811"/>
                      <a:pt x="77" y="1515"/>
                      <a:pt x="245" y="2218"/>
                    </a:cubicBezTo>
                    <a:cubicBezTo>
                      <a:pt x="398" y="2907"/>
                      <a:pt x="673" y="3580"/>
                      <a:pt x="1041" y="4192"/>
                    </a:cubicBezTo>
                    <a:cubicBezTo>
                      <a:pt x="1408" y="4819"/>
                      <a:pt x="1928" y="5339"/>
                      <a:pt x="2540" y="5721"/>
                    </a:cubicBezTo>
                    <a:cubicBezTo>
                      <a:pt x="2845" y="5920"/>
                      <a:pt x="3182" y="6042"/>
                      <a:pt x="3549" y="6088"/>
                    </a:cubicBezTo>
                    <a:cubicBezTo>
                      <a:pt x="3581" y="6091"/>
                      <a:pt x="3612" y="6092"/>
                      <a:pt x="3643" y="6092"/>
                    </a:cubicBezTo>
                    <a:cubicBezTo>
                      <a:pt x="3795" y="6092"/>
                      <a:pt x="3945" y="6062"/>
                      <a:pt x="4084" y="6012"/>
                    </a:cubicBezTo>
                    <a:cubicBezTo>
                      <a:pt x="4253" y="5920"/>
                      <a:pt x="4375" y="5767"/>
                      <a:pt x="4406" y="5583"/>
                    </a:cubicBezTo>
                    <a:lnTo>
                      <a:pt x="4421" y="5522"/>
                    </a:lnTo>
                    <a:cubicBezTo>
                      <a:pt x="4482" y="5142"/>
                      <a:pt x="4391" y="4746"/>
                      <a:pt x="4179" y="4410"/>
                    </a:cubicBezTo>
                    <a:lnTo>
                      <a:pt x="4179" y="4410"/>
                    </a:lnTo>
                    <a:cubicBezTo>
                      <a:pt x="4179" y="4411"/>
                      <a:pt x="4179" y="4411"/>
                      <a:pt x="4179" y="4411"/>
                    </a:cubicBezTo>
                    <a:lnTo>
                      <a:pt x="4179" y="4411"/>
                    </a:lnTo>
                    <a:cubicBezTo>
                      <a:pt x="4178" y="4409"/>
                      <a:pt x="4177" y="4407"/>
                      <a:pt x="4176" y="4406"/>
                    </a:cubicBezTo>
                    <a:lnTo>
                      <a:pt x="4176" y="4406"/>
                    </a:lnTo>
                    <a:cubicBezTo>
                      <a:pt x="4177" y="4407"/>
                      <a:pt x="4178" y="4409"/>
                      <a:pt x="4179" y="4410"/>
                    </a:cubicBezTo>
                    <a:lnTo>
                      <a:pt x="4179" y="4410"/>
                    </a:lnTo>
                    <a:cubicBezTo>
                      <a:pt x="4183" y="4409"/>
                      <a:pt x="4187" y="4407"/>
                      <a:pt x="4191" y="4406"/>
                    </a:cubicBezTo>
                    <a:lnTo>
                      <a:pt x="4176" y="4406"/>
                    </a:lnTo>
                    <a:cubicBezTo>
                      <a:pt x="4132" y="4424"/>
                      <a:pt x="4087" y="4441"/>
                      <a:pt x="4042" y="4456"/>
                    </a:cubicBezTo>
                    <a:lnTo>
                      <a:pt x="4042" y="4456"/>
                    </a:lnTo>
                    <a:cubicBezTo>
                      <a:pt x="4088" y="4443"/>
                      <a:pt x="4134" y="4428"/>
                      <a:pt x="4179" y="4411"/>
                    </a:cubicBezTo>
                    <a:lnTo>
                      <a:pt x="4179" y="4411"/>
                    </a:lnTo>
                    <a:cubicBezTo>
                      <a:pt x="4376" y="4746"/>
                      <a:pt x="4451" y="5126"/>
                      <a:pt x="4375" y="5507"/>
                    </a:cubicBezTo>
                    <a:lnTo>
                      <a:pt x="4360" y="5568"/>
                    </a:lnTo>
                    <a:cubicBezTo>
                      <a:pt x="4329" y="5736"/>
                      <a:pt x="4207" y="5889"/>
                      <a:pt x="4054" y="5951"/>
                    </a:cubicBezTo>
                    <a:cubicBezTo>
                      <a:pt x="3942" y="5995"/>
                      <a:pt x="3813" y="6024"/>
                      <a:pt x="3687" y="6024"/>
                    </a:cubicBezTo>
                    <a:cubicBezTo>
                      <a:pt x="3640" y="6024"/>
                      <a:pt x="3594" y="6020"/>
                      <a:pt x="3549" y="6012"/>
                    </a:cubicBezTo>
                    <a:cubicBezTo>
                      <a:pt x="3197" y="5966"/>
                      <a:pt x="2876" y="5844"/>
                      <a:pt x="2585" y="5645"/>
                    </a:cubicBezTo>
                    <a:cubicBezTo>
                      <a:pt x="1989" y="5262"/>
                      <a:pt x="1499" y="4742"/>
                      <a:pt x="1148" y="4130"/>
                    </a:cubicBezTo>
                    <a:cubicBezTo>
                      <a:pt x="781" y="3534"/>
                      <a:pt x="520" y="2876"/>
                      <a:pt x="368" y="2188"/>
                    </a:cubicBezTo>
                    <a:cubicBezTo>
                      <a:pt x="220" y="1523"/>
                      <a:pt x="143" y="843"/>
                      <a:pt x="138" y="149"/>
                    </a:cubicBezTo>
                    <a:lnTo>
                      <a:pt x="138" y="149"/>
                    </a:lnTo>
                    <a:lnTo>
                      <a:pt x="471" y="126"/>
                    </a:lnTo>
                    <a:lnTo>
                      <a:pt x="471" y="126"/>
                    </a:lnTo>
                    <a:cubicBezTo>
                      <a:pt x="591" y="629"/>
                      <a:pt x="740" y="1118"/>
                      <a:pt x="918" y="1607"/>
                    </a:cubicBezTo>
                    <a:cubicBezTo>
                      <a:pt x="1102" y="2096"/>
                      <a:pt x="1331" y="2586"/>
                      <a:pt x="1606" y="3044"/>
                    </a:cubicBezTo>
                    <a:cubicBezTo>
                      <a:pt x="1867" y="3519"/>
                      <a:pt x="2218" y="3916"/>
                      <a:pt x="2647" y="4237"/>
                    </a:cubicBezTo>
                    <a:cubicBezTo>
                      <a:pt x="2925" y="4432"/>
                      <a:pt x="3243" y="4532"/>
                      <a:pt x="3563" y="4532"/>
                    </a:cubicBezTo>
                    <a:cubicBezTo>
                      <a:pt x="3724" y="4532"/>
                      <a:pt x="3885" y="4506"/>
                      <a:pt x="4042" y="4456"/>
                    </a:cubicBezTo>
                    <a:lnTo>
                      <a:pt x="4042" y="4456"/>
                    </a:lnTo>
                    <a:cubicBezTo>
                      <a:pt x="3910" y="4492"/>
                      <a:pt x="3774" y="4510"/>
                      <a:pt x="3639" y="4510"/>
                    </a:cubicBezTo>
                    <a:cubicBezTo>
                      <a:pt x="3302" y="4510"/>
                      <a:pt x="2969" y="4399"/>
                      <a:pt x="2692" y="4192"/>
                    </a:cubicBezTo>
                    <a:cubicBezTo>
                      <a:pt x="2279" y="3870"/>
                      <a:pt x="1943" y="3457"/>
                      <a:pt x="1698" y="2999"/>
                    </a:cubicBezTo>
                    <a:cubicBezTo>
                      <a:pt x="1438" y="2540"/>
                      <a:pt x="1224" y="2050"/>
                      <a:pt x="1041" y="1561"/>
                    </a:cubicBezTo>
                    <a:cubicBezTo>
                      <a:pt x="857" y="1071"/>
                      <a:pt x="719" y="567"/>
                      <a:pt x="597" y="46"/>
                    </a:cubicBezTo>
                    <a:lnTo>
                      <a:pt x="582"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3945925" y="2353125"/>
                <a:ext cx="92725" cy="100575"/>
              </a:xfrm>
              <a:custGeom>
                <a:avLst/>
                <a:gdLst/>
                <a:ahLst/>
                <a:cxnLst/>
                <a:rect l="l" t="t" r="r" b="b"/>
                <a:pathLst>
                  <a:path w="3709" h="4023" extrusionOk="0">
                    <a:moveTo>
                      <a:pt x="18" y="0"/>
                    </a:moveTo>
                    <a:cubicBezTo>
                      <a:pt x="9" y="0"/>
                      <a:pt x="3" y="0"/>
                      <a:pt x="0" y="0"/>
                    </a:cubicBezTo>
                    <a:cubicBezTo>
                      <a:pt x="230" y="413"/>
                      <a:pt x="566" y="750"/>
                      <a:pt x="994" y="964"/>
                    </a:cubicBezTo>
                    <a:cubicBezTo>
                      <a:pt x="1346" y="1086"/>
                      <a:pt x="1667" y="1316"/>
                      <a:pt x="1866" y="1637"/>
                    </a:cubicBezTo>
                    <a:cubicBezTo>
                      <a:pt x="2080" y="1973"/>
                      <a:pt x="2157" y="2371"/>
                      <a:pt x="2096" y="2753"/>
                    </a:cubicBezTo>
                    <a:lnTo>
                      <a:pt x="2080" y="2814"/>
                    </a:lnTo>
                    <a:cubicBezTo>
                      <a:pt x="2080" y="2830"/>
                      <a:pt x="2080" y="2845"/>
                      <a:pt x="2065" y="2860"/>
                    </a:cubicBezTo>
                    <a:cubicBezTo>
                      <a:pt x="2034" y="3059"/>
                      <a:pt x="1943" y="3487"/>
                      <a:pt x="1805" y="4008"/>
                    </a:cubicBezTo>
                    <a:lnTo>
                      <a:pt x="1881" y="4023"/>
                    </a:lnTo>
                    <a:cubicBezTo>
                      <a:pt x="3708" y="58"/>
                      <a:pt x="315"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3944000" y="2351575"/>
                <a:ext cx="63875" cy="102525"/>
              </a:xfrm>
              <a:custGeom>
                <a:avLst/>
                <a:gdLst/>
                <a:ahLst/>
                <a:cxnLst/>
                <a:rect l="l" t="t" r="r" b="b"/>
                <a:pathLst>
                  <a:path w="2555" h="4101" extrusionOk="0">
                    <a:moveTo>
                      <a:pt x="2157" y="2876"/>
                    </a:moveTo>
                    <a:lnTo>
                      <a:pt x="2142" y="2922"/>
                    </a:lnTo>
                    <a:lnTo>
                      <a:pt x="2020" y="3496"/>
                    </a:lnTo>
                    <a:lnTo>
                      <a:pt x="2157" y="2922"/>
                    </a:lnTo>
                    <a:lnTo>
                      <a:pt x="2157" y="2876"/>
                    </a:lnTo>
                    <a:close/>
                    <a:moveTo>
                      <a:pt x="1" y="1"/>
                    </a:moveTo>
                    <a:lnTo>
                      <a:pt x="46" y="93"/>
                    </a:lnTo>
                    <a:cubicBezTo>
                      <a:pt x="276" y="506"/>
                      <a:pt x="628" y="842"/>
                      <a:pt x="1071" y="1056"/>
                    </a:cubicBezTo>
                    <a:cubicBezTo>
                      <a:pt x="1255" y="1117"/>
                      <a:pt x="1423" y="1194"/>
                      <a:pt x="1576" y="1301"/>
                    </a:cubicBezTo>
                    <a:cubicBezTo>
                      <a:pt x="1729" y="1423"/>
                      <a:pt x="1851" y="1561"/>
                      <a:pt x="1958" y="1714"/>
                    </a:cubicBezTo>
                    <a:cubicBezTo>
                      <a:pt x="2157" y="2051"/>
                      <a:pt x="2234" y="2433"/>
                      <a:pt x="2173" y="2815"/>
                    </a:cubicBezTo>
                    <a:cubicBezTo>
                      <a:pt x="2234" y="2433"/>
                      <a:pt x="2173" y="2035"/>
                      <a:pt x="1989" y="1699"/>
                    </a:cubicBezTo>
                    <a:cubicBezTo>
                      <a:pt x="1882" y="1530"/>
                      <a:pt x="1744" y="1393"/>
                      <a:pt x="1607" y="1270"/>
                    </a:cubicBezTo>
                    <a:cubicBezTo>
                      <a:pt x="1454" y="1148"/>
                      <a:pt x="1270" y="1056"/>
                      <a:pt x="1087" y="995"/>
                    </a:cubicBezTo>
                    <a:cubicBezTo>
                      <a:pt x="705" y="797"/>
                      <a:pt x="402" y="482"/>
                      <a:pt x="189" y="110"/>
                    </a:cubicBezTo>
                    <a:lnTo>
                      <a:pt x="189" y="110"/>
                    </a:lnTo>
                    <a:cubicBezTo>
                      <a:pt x="616" y="123"/>
                      <a:pt x="1039" y="229"/>
                      <a:pt x="1423" y="414"/>
                    </a:cubicBezTo>
                    <a:cubicBezTo>
                      <a:pt x="1637" y="506"/>
                      <a:pt x="1821" y="643"/>
                      <a:pt x="1974" y="796"/>
                    </a:cubicBezTo>
                    <a:cubicBezTo>
                      <a:pt x="2142" y="965"/>
                      <a:pt x="2249" y="1163"/>
                      <a:pt x="2326" y="1378"/>
                    </a:cubicBezTo>
                    <a:cubicBezTo>
                      <a:pt x="2463" y="1821"/>
                      <a:pt x="2494" y="2280"/>
                      <a:pt x="2387" y="2739"/>
                    </a:cubicBezTo>
                    <a:cubicBezTo>
                      <a:pt x="2295" y="3197"/>
                      <a:pt x="2158" y="3655"/>
                      <a:pt x="1960" y="4082"/>
                    </a:cubicBezTo>
                    <a:lnTo>
                      <a:pt x="1960" y="4082"/>
                    </a:lnTo>
                    <a:lnTo>
                      <a:pt x="1897" y="4070"/>
                    </a:lnTo>
                    <a:lnTo>
                      <a:pt x="2020" y="3496"/>
                    </a:lnTo>
                    <a:lnTo>
                      <a:pt x="1882" y="4070"/>
                    </a:lnTo>
                    <a:lnTo>
                      <a:pt x="1882" y="4085"/>
                    </a:lnTo>
                    <a:lnTo>
                      <a:pt x="1897" y="4085"/>
                    </a:lnTo>
                    <a:lnTo>
                      <a:pt x="1974" y="4100"/>
                    </a:lnTo>
                    <a:cubicBezTo>
                      <a:pt x="2188" y="3672"/>
                      <a:pt x="2341" y="3228"/>
                      <a:pt x="2463" y="2769"/>
                    </a:cubicBezTo>
                    <a:cubicBezTo>
                      <a:pt x="2509" y="2540"/>
                      <a:pt x="2540" y="2295"/>
                      <a:pt x="2555" y="2051"/>
                    </a:cubicBezTo>
                    <a:cubicBezTo>
                      <a:pt x="2555" y="1821"/>
                      <a:pt x="2524" y="1576"/>
                      <a:pt x="2448" y="1347"/>
                    </a:cubicBezTo>
                    <a:cubicBezTo>
                      <a:pt x="2280" y="873"/>
                      <a:pt x="1943" y="506"/>
                      <a:pt x="1500" y="292"/>
                    </a:cubicBezTo>
                    <a:cubicBezTo>
                      <a:pt x="1056" y="93"/>
                      <a:pt x="567"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3901175" y="2283525"/>
                <a:ext cx="91425" cy="113150"/>
              </a:xfrm>
              <a:custGeom>
                <a:avLst/>
                <a:gdLst/>
                <a:ahLst/>
                <a:cxnLst/>
                <a:rect l="l" t="t" r="r" b="b"/>
                <a:pathLst>
                  <a:path w="3657" h="4526" extrusionOk="0">
                    <a:moveTo>
                      <a:pt x="1178" y="0"/>
                    </a:moveTo>
                    <a:lnTo>
                      <a:pt x="0" y="77"/>
                    </a:lnTo>
                    <a:cubicBezTo>
                      <a:pt x="140" y="661"/>
                      <a:pt x="1127" y="4526"/>
                      <a:pt x="3056" y="4526"/>
                    </a:cubicBezTo>
                    <a:cubicBezTo>
                      <a:pt x="3247" y="4526"/>
                      <a:pt x="3447" y="4488"/>
                      <a:pt x="3656" y="4405"/>
                    </a:cubicBezTo>
                    <a:cubicBezTo>
                      <a:pt x="3457" y="4100"/>
                      <a:pt x="3136" y="3855"/>
                      <a:pt x="2784" y="3748"/>
                    </a:cubicBezTo>
                    <a:cubicBezTo>
                      <a:pt x="2356" y="3534"/>
                      <a:pt x="2020" y="3197"/>
                      <a:pt x="1790" y="2769"/>
                    </a:cubicBezTo>
                    <a:cubicBezTo>
                      <a:pt x="1683" y="2585"/>
                      <a:pt x="1607" y="2402"/>
                      <a:pt x="1530" y="2203"/>
                    </a:cubicBezTo>
                    <a:cubicBezTo>
                      <a:pt x="1285" y="1499"/>
                      <a:pt x="1178" y="75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3900400" y="2283525"/>
                <a:ext cx="93725" cy="114450"/>
              </a:xfrm>
              <a:custGeom>
                <a:avLst/>
                <a:gdLst/>
                <a:ahLst/>
                <a:cxnLst/>
                <a:rect l="l" t="t" r="r" b="b"/>
                <a:pathLst>
                  <a:path w="3749" h="4578" extrusionOk="0">
                    <a:moveTo>
                      <a:pt x="1225" y="0"/>
                    </a:moveTo>
                    <a:lnTo>
                      <a:pt x="1195" y="1"/>
                    </a:lnTo>
                    <a:lnTo>
                      <a:pt x="1195" y="1"/>
                    </a:lnTo>
                    <a:lnTo>
                      <a:pt x="1194" y="0"/>
                    </a:lnTo>
                    <a:lnTo>
                      <a:pt x="1194" y="0"/>
                    </a:lnTo>
                    <a:cubicBezTo>
                      <a:pt x="1194" y="1"/>
                      <a:pt x="1194" y="1"/>
                      <a:pt x="1194" y="1"/>
                    </a:cubicBezTo>
                    <a:lnTo>
                      <a:pt x="1194" y="1"/>
                    </a:lnTo>
                    <a:lnTo>
                      <a:pt x="31" y="46"/>
                    </a:lnTo>
                    <a:lnTo>
                      <a:pt x="1" y="46"/>
                    </a:lnTo>
                    <a:lnTo>
                      <a:pt x="1" y="92"/>
                    </a:lnTo>
                    <a:cubicBezTo>
                      <a:pt x="108" y="612"/>
                      <a:pt x="261" y="1117"/>
                      <a:pt x="429" y="1622"/>
                    </a:cubicBezTo>
                    <a:cubicBezTo>
                      <a:pt x="613" y="2126"/>
                      <a:pt x="827" y="2616"/>
                      <a:pt x="1087" y="3075"/>
                    </a:cubicBezTo>
                    <a:cubicBezTo>
                      <a:pt x="1347" y="3549"/>
                      <a:pt x="1714" y="3962"/>
                      <a:pt x="2142" y="4283"/>
                    </a:cubicBezTo>
                    <a:cubicBezTo>
                      <a:pt x="2372" y="4436"/>
                      <a:pt x="2632" y="4543"/>
                      <a:pt x="2907" y="4574"/>
                    </a:cubicBezTo>
                    <a:cubicBezTo>
                      <a:pt x="2951" y="4576"/>
                      <a:pt x="2994" y="4577"/>
                      <a:pt x="3038" y="4577"/>
                    </a:cubicBezTo>
                    <a:cubicBezTo>
                      <a:pt x="3269" y="4577"/>
                      <a:pt x="3496" y="4541"/>
                      <a:pt x="3702" y="4451"/>
                    </a:cubicBezTo>
                    <a:lnTo>
                      <a:pt x="3748" y="4436"/>
                    </a:lnTo>
                    <a:lnTo>
                      <a:pt x="3718" y="4390"/>
                    </a:lnTo>
                    <a:cubicBezTo>
                      <a:pt x="3611" y="4237"/>
                      <a:pt x="3473" y="4100"/>
                      <a:pt x="3320" y="3992"/>
                    </a:cubicBezTo>
                    <a:cubicBezTo>
                      <a:pt x="3167" y="3885"/>
                      <a:pt x="2999" y="3794"/>
                      <a:pt x="2815" y="3732"/>
                    </a:cubicBezTo>
                    <a:cubicBezTo>
                      <a:pt x="2509" y="3595"/>
                      <a:pt x="2249" y="3365"/>
                      <a:pt x="2035" y="3105"/>
                    </a:cubicBezTo>
                    <a:lnTo>
                      <a:pt x="2035" y="3105"/>
                    </a:lnTo>
                    <a:cubicBezTo>
                      <a:pt x="2249" y="3381"/>
                      <a:pt x="2509" y="3610"/>
                      <a:pt x="2815" y="3763"/>
                    </a:cubicBezTo>
                    <a:cubicBezTo>
                      <a:pt x="3155" y="3881"/>
                      <a:pt x="3452" y="4099"/>
                      <a:pt x="3651" y="4403"/>
                    </a:cubicBezTo>
                    <a:lnTo>
                      <a:pt x="3651" y="4403"/>
                    </a:lnTo>
                    <a:cubicBezTo>
                      <a:pt x="3478" y="4463"/>
                      <a:pt x="3299" y="4493"/>
                      <a:pt x="3117" y="4493"/>
                    </a:cubicBezTo>
                    <a:cubicBezTo>
                      <a:pt x="3052" y="4493"/>
                      <a:pt x="2987" y="4490"/>
                      <a:pt x="2922" y="4482"/>
                    </a:cubicBezTo>
                    <a:cubicBezTo>
                      <a:pt x="2662" y="4436"/>
                      <a:pt x="2433" y="4329"/>
                      <a:pt x="2219" y="4176"/>
                    </a:cubicBezTo>
                    <a:cubicBezTo>
                      <a:pt x="1806" y="3855"/>
                      <a:pt x="1469" y="3457"/>
                      <a:pt x="1225" y="2998"/>
                    </a:cubicBezTo>
                    <a:cubicBezTo>
                      <a:pt x="965" y="2539"/>
                      <a:pt x="735" y="2065"/>
                      <a:pt x="552" y="1576"/>
                    </a:cubicBezTo>
                    <a:cubicBezTo>
                      <a:pt x="373" y="1100"/>
                      <a:pt x="224" y="610"/>
                      <a:pt x="89" y="119"/>
                    </a:cubicBezTo>
                    <a:lnTo>
                      <a:pt x="89" y="119"/>
                    </a:lnTo>
                    <a:lnTo>
                      <a:pt x="1194" y="32"/>
                    </a:lnTo>
                    <a:lnTo>
                      <a:pt x="1194" y="32"/>
                    </a:lnTo>
                    <a:cubicBezTo>
                      <a:pt x="1196" y="403"/>
                      <a:pt x="1226" y="760"/>
                      <a:pt x="1286" y="1117"/>
                    </a:cubicBezTo>
                    <a:cubicBezTo>
                      <a:pt x="1347" y="1482"/>
                      <a:pt x="1438" y="1848"/>
                      <a:pt x="1559" y="2198"/>
                    </a:cubicBezTo>
                    <a:lnTo>
                      <a:pt x="1559" y="2198"/>
                    </a:lnTo>
                    <a:cubicBezTo>
                      <a:pt x="1438" y="1848"/>
                      <a:pt x="1347" y="1482"/>
                      <a:pt x="1301" y="1132"/>
                    </a:cubicBezTo>
                    <a:cubicBezTo>
                      <a:pt x="1255" y="750"/>
                      <a:pt x="1225" y="383"/>
                      <a:pt x="1240" y="16"/>
                    </a:cubicBezTo>
                    <a:lnTo>
                      <a:pt x="1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3753200" y="2455900"/>
                <a:ext cx="213750" cy="185175"/>
              </a:xfrm>
              <a:custGeom>
                <a:avLst/>
                <a:gdLst/>
                <a:ahLst/>
                <a:cxnLst/>
                <a:rect l="l" t="t" r="r" b="b"/>
                <a:pathLst>
                  <a:path w="8550" h="7407" extrusionOk="0">
                    <a:moveTo>
                      <a:pt x="7306" y="0"/>
                    </a:moveTo>
                    <a:cubicBezTo>
                      <a:pt x="7271" y="0"/>
                      <a:pt x="7237" y="2"/>
                      <a:pt x="7204" y="4"/>
                    </a:cubicBezTo>
                    <a:cubicBezTo>
                      <a:pt x="7067" y="4"/>
                      <a:pt x="6547" y="294"/>
                      <a:pt x="5858" y="722"/>
                    </a:cubicBezTo>
                    <a:cubicBezTo>
                      <a:pt x="5659" y="860"/>
                      <a:pt x="5445" y="998"/>
                      <a:pt x="5231" y="1151"/>
                    </a:cubicBezTo>
                    <a:cubicBezTo>
                      <a:pt x="4864" y="1380"/>
                      <a:pt x="4466" y="1671"/>
                      <a:pt x="4069" y="1961"/>
                    </a:cubicBezTo>
                    <a:cubicBezTo>
                      <a:pt x="3396" y="2451"/>
                      <a:pt x="2707" y="2971"/>
                      <a:pt x="2141" y="3476"/>
                    </a:cubicBezTo>
                    <a:cubicBezTo>
                      <a:pt x="1973" y="3629"/>
                      <a:pt x="1805" y="3766"/>
                      <a:pt x="1652" y="3919"/>
                    </a:cubicBezTo>
                    <a:cubicBezTo>
                      <a:pt x="1316" y="4210"/>
                      <a:pt x="1010" y="4562"/>
                      <a:pt x="750" y="4929"/>
                    </a:cubicBezTo>
                    <a:cubicBezTo>
                      <a:pt x="0" y="6122"/>
                      <a:pt x="398" y="6933"/>
                      <a:pt x="627" y="7254"/>
                    </a:cubicBezTo>
                    <a:cubicBezTo>
                      <a:pt x="673" y="7300"/>
                      <a:pt x="704" y="7361"/>
                      <a:pt x="750" y="7407"/>
                    </a:cubicBezTo>
                    <a:cubicBezTo>
                      <a:pt x="750" y="7407"/>
                      <a:pt x="979" y="7300"/>
                      <a:pt x="1270" y="7162"/>
                    </a:cubicBezTo>
                    <a:lnTo>
                      <a:pt x="1239" y="7070"/>
                    </a:lnTo>
                    <a:cubicBezTo>
                      <a:pt x="1239" y="7070"/>
                      <a:pt x="1208" y="4898"/>
                      <a:pt x="2539" y="4103"/>
                    </a:cubicBezTo>
                    <a:cubicBezTo>
                      <a:pt x="3870" y="3307"/>
                      <a:pt x="6853" y="722"/>
                      <a:pt x="7648" y="707"/>
                    </a:cubicBezTo>
                    <a:cubicBezTo>
                      <a:pt x="7651" y="707"/>
                      <a:pt x="7654" y="707"/>
                      <a:pt x="7657" y="707"/>
                    </a:cubicBezTo>
                    <a:cubicBezTo>
                      <a:pt x="8442" y="707"/>
                      <a:pt x="8301" y="2667"/>
                      <a:pt x="7174" y="3047"/>
                    </a:cubicBezTo>
                    <a:cubicBezTo>
                      <a:pt x="7282" y="3058"/>
                      <a:pt x="7398" y="3069"/>
                      <a:pt x="7510" y="3069"/>
                    </a:cubicBezTo>
                    <a:cubicBezTo>
                      <a:pt x="7557" y="3069"/>
                      <a:pt x="7603" y="3067"/>
                      <a:pt x="7648" y="3063"/>
                    </a:cubicBezTo>
                    <a:cubicBezTo>
                      <a:pt x="8199" y="2634"/>
                      <a:pt x="8520" y="1992"/>
                      <a:pt x="8535" y="1288"/>
                    </a:cubicBezTo>
                    <a:cubicBezTo>
                      <a:pt x="8549" y="219"/>
                      <a:pt x="7793" y="0"/>
                      <a:pt x="7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3760450" y="2455600"/>
                <a:ext cx="206900" cy="187000"/>
              </a:xfrm>
              <a:custGeom>
                <a:avLst/>
                <a:gdLst/>
                <a:ahLst/>
                <a:cxnLst/>
                <a:rect l="l" t="t" r="r" b="b"/>
                <a:pathLst>
                  <a:path w="8276" h="7480" extrusionOk="0">
                    <a:moveTo>
                      <a:pt x="6991" y="0"/>
                    </a:moveTo>
                    <a:cubicBezTo>
                      <a:pt x="6930" y="0"/>
                      <a:pt x="6868" y="0"/>
                      <a:pt x="6807" y="31"/>
                    </a:cubicBezTo>
                    <a:cubicBezTo>
                      <a:pt x="6379" y="230"/>
                      <a:pt x="5966" y="474"/>
                      <a:pt x="5568" y="734"/>
                    </a:cubicBezTo>
                    <a:cubicBezTo>
                      <a:pt x="5966" y="474"/>
                      <a:pt x="6379" y="230"/>
                      <a:pt x="6823" y="31"/>
                    </a:cubicBezTo>
                    <a:cubicBezTo>
                      <a:pt x="6900" y="15"/>
                      <a:pt x="6979" y="8"/>
                      <a:pt x="7057" y="8"/>
                    </a:cubicBezTo>
                    <a:cubicBezTo>
                      <a:pt x="7441" y="8"/>
                      <a:pt x="7817" y="192"/>
                      <a:pt x="8046" y="536"/>
                    </a:cubicBezTo>
                    <a:cubicBezTo>
                      <a:pt x="8169" y="734"/>
                      <a:pt x="8230" y="964"/>
                      <a:pt x="8230" y="1209"/>
                    </a:cubicBezTo>
                    <a:cubicBezTo>
                      <a:pt x="8230" y="1438"/>
                      <a:pt x="8199" y="1683"/>
                      <a:pt x="8123" y="1897"/>
                    </a:cubicBezTo>
                    <a:cubicBezTo>
                      <a:pt x="7985" y="2356"/>
                      <a:pt x="7710" y="2754"/>
                      <a:pt x="7343" y="3044"/>
                    </a:cubicBezTo>
                    <a:lnTo>
                      <a:pt x="7358" y="3044"/>
                    </a:lnTo>
                    <a:cubicBezTo>
                      <a:pt x="7309" y="3049"/>
                      <a:pt x="7261" y="3050"/>
                      <a:pt x="7214" y="3050"/>
                    </a:cubicBezTo>
                    <a:cubicBezTo>
                      <a:pt x="7142" y="3050"/>
                      <a:pt x="7073" y="3046"/>
                      <a:pt x="7005" y="3040"/>
                    </a:cubicBezTo>
                    <a:lnTo>
                      <a:pt x="7005" y="3040"/>
                    </a:lnTo>
                    <a:cubicBezTo>
                      <a:pt x="7211" y="2943"/>
                      <a:pt x="7382" y="2796"/>
                      <a:pt x="7511" y="2616"/>
                    </a:cubicBezTo>
                    <a:cubicBezTo>
                      <a:pt x="7679" y="2402"/>
                      <a:pt x="7786" y="2157"/>
                      <a:pt x="7847" y="1897"/>
                    </a:cubicBezTo>
                    <a:cubicBezTo>
                      <a:pt x="7909" y="1622"/>
                      <a:pt x="7909" y="1362"/>
                      <a:pt x="7847" y="1102"/>
                    </a:cubicBezTo>
                    <a:cubicBezTo>
                      <a:pt x="7817" y="964"/>
                      <a:pt x="7725" y="842"/>
                      <a:pt x="7618" y="750"/>
                    </a:cubicBezTo>
                    <a:cubicBezTo>
                      <a:pt x="7539" y="691"/>
                      <a:pt x="7448" y="664"/>
                      <a:pt x="7357" y="664"/>
                    </a:cubicBezTo>
                    <a:cubicBezTo>
                      <a:pt x="7306" y="664"/>
                      <a:pt x="7254" y="672"/>
                      <a:pt x="7205" y="689"/>
                    </a:cubicBezTo>
                    <a:cubicBezTo>
                      <a:pt x="6960" y="765"/>
                      <a:pt x="6715" y="887"/>
                      <a:pt x="6486" y="1025"/>
                    </a:cubicBezTo>
                    <a:cubicBezTo>
                      <a:pt x="6272" y="1163"/>
                      <a:pt x="6042" y="1300"/>
                      <a:pt x="5828" y="1453"/>
                    </a:cubicBezTo>
                    <a:cubicBezTo>
                      <a:pt x="5400" y="1744"/>
                      <a:pt x="4972" y="2065"/>
                      <a:pt x="4559" y="2371"/>
                    </a:cubicBezTo>
                    <a:cubicBezTo>
                      <a:pt x="3718" y="2998"/>
                      <a:pt x="2892" y="3625"/>
                      <a:pt x="2004" y="4191"/>
                    </a:cubicBezTo>
                    <a:cubicBezTo>
                      <a:pt x="1806" y="4360"/>
                      <a:pt x="1622" y="4558"/>
                      <a:pt x="1484" y="4803"/>
                    </a:cubicBezTo>
                    <a:cubicBezTo>
                      <a:pt x="1331" y="5017"/>
                      <a:pt x="1224" y="5262"/>
                      <a:pt x="1148" y="5522"/>
                    </a:cubicBezTo>
                    <a:cubicBezTo>
                      <a:pt x="980" y="6027"/>
                      <a:pt x="903" y="6547"/>
                      <a:pt x="903" y="7082"/>
                    </a:cubicBezTo>
                    <a:lnTo>
                      <a:pt x="912" y="7146"/>
                    </a:lnTo>
                    <a:lnTo>
                      <a:pt x="912" y="7146"/>
                    </a:lnTo>
                    <a:lnTo>
                      <a:pt x="476" y="7357"/>
                    </a:lnTo>
                    <a:lnTo>
                      <a:pt x="476" y="7357"/>
                    </a:lnTo>
                    <a:cubicBezTo>
                      <a:pt x="225" y="7084"/>
                      <a:pt x="92" y="6724"/>
                      <a:pt x="77" y="6363"/>
                    </a:cubicBezTo>
                    <a:cubicBezTo>
                      <a:pt x="62" y="5966"/>
                      <a:pt x="154" y="5599"/>
                      <a:pt x="322" y="5247"/>
                    </a:cubicBezTo>
                    <a:cubicBezTo>
                      <a:pt x="505" y="4910"/>
                      <a:pt x="720" y="4589"/>
                      <a:pt x="995" y="4329"/>
                    </a:cubicBezTo>
                    <a:cubicBezTo>
                      <a:pt x="1270" y="4038"/>
                      <a:pt x="1561" y="3778"/>
                      <a:pt x="1836" y="3518"/>
                    </a:cubicBezTo>
                    <a:cubicBezTo>
                      <a:pt x="2417" y="3014"/>
                      <a:pt x="3029" y="2524"/>
                      <a:pt x="3656" y="2065"/>
                    </a:cubicBezTo>
                    <a:cubicBezTo>
                      <a:pt x="4299" y="1622"/>
                      <a:pt x="4926" y="1163"/>
                      <a:pt x="5568" y="734"/>
                    </a:cubicBezTo>
                    <a:lnTo>
                      <a:pt x="5568" y="734"/>
                    </a:lnTo>
                    <a:cubicBezTo>
                      <a:pt x="4911" y="1163"/>
                      <a:pt x="4299" y="1606"/>
                      <a:pt x="3672" y="2050"/>
                    </a:cubicBezTo>
                    <a:cubicBezTo>
                      <a:pt x="3045" y="2509"/>
                      <a:pt x="2433" y="2983"/>
                      <a:pt x="1836" y="3488"/>
                    </a:cubicBezTo>
                    <a:cubicBezTo>
                      <a:pt x="1546" y="3748"/>
                      <a:pt x="1255" y="4008"/>
                      <a:pt x="980" y="4283"/>
                    </a:cubicBezTo>
                    <a:cubicBezTo>
                      <a:pt x="704" y="4558"/>
                      <a:pt x="475" y="4880"/>
                      <a:pt x="291" y="5231"/>
                    </a:cubicBezTo>
                    <a:cubicBezTo>
                      <a:pt x="108" y="5583"/>
                      <a:pt x="1" y="5981"/>
                      <a:pt x="16" y="6379"/>
                    </a:cubicBezTo>
                    <a:cubicBezTo>
                      <a:pt x="31" y="6776"/>
                      <a:pt x="184" y="7159"/>
                      <a:pt x="460" y="7465"/>
                    </a:cubicBezTo>
                    <a:lnTo>
                      <a:pt x="475" y="7480"/>
                    </a:lnTo>
                    <a:lnTo>
                      <a:pt x="505" y="7465"/>
                    </a:lnTo>
                    <a:lnTo>
                      <a:pt x="1026" y="7235"/>
                    </a:lnTo>
                    <a:lnTo>
                      <a:pt x="1056" y="7220"/>
                    </a:lnTo>
                    <a:lnTo>
                      <a:pt x="1056" y="7174"/>
                    </a:lnTo>
                    <a:lnTo>
                      <a:pt x="1041" y="7082"/>
                    </a:lnTo>
                    <a:lnTo>
                      <a:pt x="1041" y="7082"/>
                    </a:lnTo>
                    <a:cubicBezTo>
                      <a:pt x="1043" y="6567"/>
                      <a:pt x="1134" y="6053"/>
                      <a:pt x="1286" y="5568"/>
                    </a:cubicBezTo>
                    <a:cubicBezTo>
                      <a:pt x="1439" y="5078"/>
                      <a:pt x="1729" y="4635"/>
                      <a:pt x="2127" y="4314"/>
                    </a:cubicBezTo>
                    <a:cubicBezTo>
                      <a:pt x="2999" y="3763"/>
                      <a:pt x="3840" y="3105"/>
                      <a:pt x="4666" y="2478"/>
                    </a:cubicBezTo>
                    <a:cubicBezTo>
                      <a:pt x="5079" y="2172"/>
                      <a:pt x="5492" y="1851"/>
                      <a:pt x="5920" y="1560"/>
                    </a:cubicBezTo>
                    <a:cubicBezTo>
                      <a:pt x="6134" y="1408"/>
                      <a:pt x="6348" y="1270"/>
                      <a:pt x="6578" y="1132"/>
                    </a:cubicBezTo>
                    <a:cubicBezTo>
                      <a:pt x="6792" y="979"/>
                      <a:pt x="7021" y="872"/>
                      <a:pt x="7266" y="796"/>
                    </a:cubicBezTo>
                    <a:cubicBezTo>
                      <a:pt x="7306" y="778"/>
                      <a:pt x="7349" y="770"/>
                      <a:pt x="7391" y="770"/>
                    </a:cubicBezTo>
                    <a:cubicBezTo>
                      <a:pt x="7463" y="770"/>
                      <a:pt x="7536" y="794"/>
                      <a:pt x="7603" y="842"/>
                    </a:cubicBezTo>
                    <a:cubicBezTo>
                      <a:pt x="7694" y="918"/>
                      <a:pt x="7771" y="1010"/>
                      <a:pt x="7801" y="1132"/>
                    </a:cubicBezTo>
                    <a:cubicBezTo>
                      <a:pt x="7863" y="1377"/>
                      <a:pt x="7863" y="1637"/>
                      <a:pt x="7801" y="1882"/>
                    </a:cubicBezTo>
                    <a:cubicBezTo>
                      <a:pt x="7694" y="2371"/>
                      <a:pt x="7373" y="2861"/>
                      <a:pt x="6884" y="3029"/>
                    </a:cubicBezTo>
                    <a:lnTo>
                      <a:pt x="6868" y="3029"/>
                    </a:lnTo>
                    <a:lnTo>
                      <a:pt x="6868" y="3044"/>
                    </a:lnTo>
                    <a:lnTo>
                      <a:pt x="6868" y="3075"/>
                    </a:lnTo>
                    <a:lnTo>
                      <a:pt x="6891" y="3075"/>
                    </a:lnTo>
                    <a:lnTo>
                      <a:pt x="6884" y="3090"/>
                    </a:lnTo>
                    <a:cubicBezTo>
                      <a:pt x="6896" y="3086"/>
                      <a:pt x="6908" y="3081"/>
                      <a:pt x="6920" y="3077"/>
                    </a:cubicBezTo>
                    <a:lnTo>
                      <a:pt x="6920" y="3077"/>
                    </a:lnTo>
                    <a:cubicBezTo>
                      <a:pt x="7022" y="3087"/>
                      <a:pt x="7130" y="3096"/>
                      <a:pt x="7236" y="3096"/>
                    </a:cubicBezTo>
                    <a:cubicBezTo>
                      <a:pt x="7282" y="3096"/>
                      <a:pt x="7328" y="3095"/>
                      <a:pt x="7373" y="3090"/>
                    </a:cubicBezTo>
                    <a:cubicBezTo>
                      <a:pt x="7756" y="2784"/>
                      <a:pt x="8031" y="2386"/>
                      <a:pt x="8184" y="1912"/>
                    </a:cubicBezTo>
                    <a:cubicBezTo>
                      <a:pt x="8245" y="1683"/>
                      <a:pt x="8276" y="1438"/>
                      <a:pt x="8260" y="1209"/>
                    </a:cubicBezTo>
                    <a:cubicBezTo>
                      <a:pt x="8260" y="964"/>
                      <a:pt x="8199" y="719"/>
                      <a:pt x="8077" y="520"/>
                    </a:cubicBezTo>
                    <a:cubicBezTo>
                      <a:pt x="7939" y="306"/>
                      <a:pt x="7756" y="153"/>
                      <a:pt x="7511" y="77"/>
                    </a:cubicBezTo>
                    <a:cubicBezTo>
                      <a:pt x="7404" y="31"/>
                      <a:pt x="7281" y="16"/>
                      <a:pt x="717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3783400" y="2473175"/>
                <a:ext cx="180875" cy="161775"/>
              </a:xfrm>
              <a:custGeom>
                <a:avLst/>
                <a:gdLst/>
                <a:ahLst/>
                <a:cxnLst/>
                <a:rect l="l" t="t" r="r" b="b"/>
                <a:pathLst>
                  <a:path w="7235" h="6471" extrusionOk="0">
                    <a:moveTo>
                      <a:pt x="6449" y="1"/>
                    </a:moveTo>
                    <a:cubicBezTo>
                      <a:pt x="6446" y="1"/>
                      <a:pt x="6443" y="1"/>
                      <a:pt x="6440" y="1"/>
                    </a:cubicBezTo>
                    <a:cubicBezTo>
                      <a:pt x="5645" y="16"/>
                      <a:pt x="2662" y="2616"/>
                      <a:pt x="1331" y="3412"/>
                    </a:cubicBezTo>
                    <a:cubicBezTo>
                      <a:pt x="0" y="4207"/>
                      <a:pt x="31" y="6379"/>
                      <a:pt x="31" y="6379"/>
                    </a:cubicBezTo>
                    <a:lnTo>
                      <a:pt x="62" y="6471"/>
                    </a:lnTo>
                    <a:cubicBezTo>
                      <a:pt x="459" y="6272"/>
                      <a:pt x="979" y="5981"/>
                      <a:pt x="1010" y="5813"/>
                    </a:cubicBezTo>
                    <a:cubicBezTo>
                      <a:pt x="1010" y="5813"/>
                      <a:pt x="612" y="5201"/>
                      <a:pt x="1331" y="4697"/>
                    </a:cubicBezTo>
                    <a:cubicBezTo>
                      <a:pt x="1515" y="4559"/>
                      <a:pt x="1897" y="4268"/>
                      <a:pt x="2371" y="3886"/>
                    </a:cubicBezTo>
                    <a:lnTo>
                      <a:pt x="3580" y="2907"/>
                    </a:lnTo>
                    <a:lnTo>
                      <a:pt x="4696" y="2005"/>
                    </a:lnTo>
                    <a:lnTo>
                      <a:pt x="4696" y="2020"/>
                    </a:lnTo>
                    <a:cubicBezTo>
                      <a:pt x="4987" y="2127"/>
                      <a:pt x="5293" y="2219"/>
                      <a:pt x="5583" y="2280"/>
                    </a:cubicBezTo>
                    <a:cubicBezTo>
                      <a:pt x="5706" y="2311"/>
                      <a:pt x="5828" y="2341"/>
                      <a:pt x="5966" y="2356"/>
                    </a:cubicBezTo>
                    <a:cubicBezTo>
                      <a:pt x="7093" y="1976"/>
                      <a:pt x="7234" y="1"/>
                      <a:pt x="64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3783025" y="2472175"/>
                <a:ext cx="175525" cy="165075"/>
              </a:xfrm>
              <a:custGeom>
                <a:avLst/>
                <a:gdLst/>
                <a:ahLst/>
                <a:cxnLst/>
                <a:rect l="l" t="t" r="r" b="b"/>
                <a:pathLst>
                  <a:path w="7021" h="6603" extrusionOk="0">
                    <a:moveTo>
                      <a:pt x="6469" y="1"/>
                    </a:moveTo>
                    <a:cubicBezTo>
                      <a:pt x="6418" y="1"/>
                      <a:pt x="6367" y="9"/>
                      <a:pt x="6317" y="26"/>
                    </a:cubicBezTo>
                    <a:cubicBezTo>
                      <a:pt x="6057" y="102"/>
                      <a:pt x="5812" y="209"/>
                      <a:pt x="5598" y="362"/>
                    </a:cubicBezTo>
                    <a:cubicBezTo>
                      <a:pt x="5369" y="500"/>
                      <a:pt x="5155" y="637"/>
                      <a:pt x="4925" y="790"/>
                    </a:cubicBezTo>
                    <a:cubicBezTo>
                      <a:pt x="4497" y="1081"/>
                      <a:pt x="4084" y="1387"/>
                      <a:pt x="3656" y="1708"/>
                    </a:cubicBezTo>
                    <a:cubicBezTo>
                      <a:pt x="2815" y="2335"/>
                      <a:pt x="2004" y="2962"/>
                      <a:pt x="1117" y="3528"/>
                    </a:cubicBezTo>
                    <a:cubicBezTo>
                      <a:pt x="903" y="3697"/>
                      <a:pt x="719" y="3895"/>
                      <a:pt x="581" y="4125"/>
                    </a:cubicBezTo>
                    <a:cubicBezTo>
                      <a:pt x="444" y="4354"/>
                      <a:pt x="321" y="4599"/>
                      <a:pt x="245" y="4859"/>
                    </a:cubicBezTo>
                    <a:cubicBezTo>
                      <a:pt x="77" y="5348"/>
                      <a:pt x="0" y="5884"/>
                      <a:pt x="0" y="6419"/>
                    </a:cubicBezTo>
                    <a:lnTo>
                      <a:pt x="0" y="6434"/>
                    </a:lnTo>
                    <a:lnTo>
                      <a:pt x="15" y="6526"/>
                    </a:lnTo>
                    <a:lnTo>
                      <a:pt x="31" y="6603"/>
                    </a:lnTo>
                    <a:lnTo>
                      <a:pt x="107" y="6572"/>
                    </a:lnTo>
                    <a:cubicBezTo>
                      <a:pt x="275" y="6480"/>
                      <a:pt x="459" y="6389"/>
                      <a:pt x="627" y="6282"/>
                    </a:cubicBezTo>
                    <a:cubicBezTo>
                      <a:pt x="719" y="6236"/>
                      <a:pt x="796" y="6174"/>
                      <a:pt x="872" y="6113"/>
                    </a:cubicBezTo>
                    <a:cubicBezTo>
                      <a:pt x="918" y="6083"/>
                      <a:pt x="964" y="6052"/>
                      <a:pt x="994" y="6006"/>
                    </a:cubicBezTo>
                    <a:cubicBezTo>
                      <a:pt x="1040" y="5976"/>
                      <a:pt x="1071" y="5914"/>
                      <a:pt x="1086" y="5853"/>
                    </a:cubicBezTo>
                    <a:lnTo>
                      <a:pt x="1086" y="5838"/>
                    </a:lnTo>
                    <a:lnTo>
                      <a:pt x="1071" y="5807"/>
                    </a:lnTo>
                    <a:cubicBezTo>
                      <a:pt x="964" y="5624"/>
                      <a:pt x="948" y="5394"/>
                      <a:pt x="1025" y="5196"/>
                    </a:cubicBezTo>
                    <a:cubicBezTo>
                      <a:pt x="1117" y="4997"/>
                      <a:pt x="1270" y="4828"/>
                      <a:pt x="1453" y="4706"/>
                    </a:cubicBezTo>
                    <a:cubicBezTo>
                      <a:pt x="1820" y="4400"/>
                      <a:pt x="2187" y="4125"/>
                      <a:pt x="2555" y="3834"/>
                    </a:cubicBezTo>
                    <a:lnTo>
                      <a:pt x="4711" y="2045"/>
                    </a:lnTo>
                    <a:lnTo>
                      <a:pt x="2509" y="3773"/>
                    </a:lnTo>
                    <a:cubicBezTo>
                      <a:pt x="2142" y="4064"/>
                      <a:pt x="1774" y="4339"/>
                      <a:pt x="1407" y="4630"/>
                    </a:cubicBezTo>
                    <a:cubicBezTo>
                      <a:pt x="1193" y="4752"/>
                      <a:pt x="1025" y="4936"/>
                      <a:pt x="918" y="5150"/>
                    </a:cubicBezTo>
                    <a:cubicBezTo>
                      <a:pt x="829" y="5386"/>
                      <a:pt x="841" y="5637"/>
                      <a:pt x="965" y="5860"/>
                    </a:cubicBezTo>
                    <a:lnTo>
                      <a:pt x="965" y="5860"/>
                    </a:lnTo>
                    <a:cubicBezTo>
                      <a:pt x="924" y="5926"/>
                      <a:pt x="880" y="5980"/>
                      <a:pt x="811" y="6021"/>
                    </a:cubicBezTo>
                    <a:cubicBezTo>
                      <a:pt x="734" y="6083"/>
                      <a:pt x="643" y="6129"/>
                      <a:pt x="566" y="6190"/>
                    </a:cubicBezTo>
                    <a:cubicBezTo>
                      <a:pt x="422" y="6268"/>
                      <a:pt x="279" y="6346"/>
                      <a:pt x="126" y="6425"/>
                    </a:cubicBezTo>
                    <a:lnTo>
                      <a:pt x="126" y="6425"/>
                    </a:lnTo>
                    <a:lnTo>
                      <a:pt x="123" y="6404"/>
                    </a:lnTo>
                    <a:lnTo>
                      <a:pt x="123" y="6404"/>
                    </a:lnTo>
                    <a:cubicBezTo>
                      <a:pt x="124" y="5889"/>
                      <a:pt x="201" y="5390"/>
                      <a:pt x="367" y="4905"/>
                    </a:cubicBezTo>
                    <a:cubicBezTo>
                      <a:pt x="520" y="4415"/>
                      <a:pt x="811" y="3972"/>
                      <a:pt x="1193" y="3651"/>
                    </a:cubicBezTo>
                    <a:cubicBezTo>
                      <a:pt x="2065" y="3100"/>
                      <a:pt x="2906" y="2442"/>
                      <a:pt x="3732" y="1815"/>
                    </a:cubicBezTo>
                    <a:cubicBezTo>
                      <a:pt x="4161" y="1509"/>
                      <a:pt x="4574" y="1188"/>
                      <a:pt x="5002" y="897"/>
                    </a:cubicBezTo>
                    <a:cubicBezTo>
                      <a:pt x="5216" y="745"/>
                      <a:pt x="5430" y="592"/>
                      <a:pt x="5644" y="454"/>
                    </a:cubicBezTo>
                    <a:cubicBezTo>
                      <a:pt x="5858" y="316"/>
                      <a:pt x="6088" y="194"/>
                      <a:pt x="6333" y="117"/>
                    </a:cubicBezTo>
                    <a:cubicBezTo>
                      <a:pt x="6381" y="99"/>
                      <a:pt x="6429" y="91"/>
                      <a:pt x="6475" y="91"/>
                    </a:cubicBezTo>
                    <a:cubicBezTo>
                      <a:pt x="6547" y="91"/>
                      <a:pt x="6613" y="111"/>
                      <a:pt x="6669" y="148"/>
                    </a:cubicBezTo>
                    <a:cubicBezTo>
                      <a:pt x="6761" y="224"/>
                      <a:pt x="6837" y="332"/>
                      <a:pt x="6868" y="454"/>
                    </a:cubicBezTo>
                    <a:cubicBezTo>
                      <a:pt x="6929" y="699"/>
                      <a:pt x="6929" y="959"/>
                      <a:pt x="6868" y="1203"/>
                    </a:cubicBezTo>
                    <a:cubicBezTo>
                      <a:pt x="6807" y="1463"/>
                      <a:pt x="6715" y="1693"/>
                      <a:pt x="6562" y="1907"/>
                    </a:cubicBezTo>
                    <a:cubicBezTo>
                      <a:pt x="6409" y="2121"/>
                      <a:pt x="6210" y="2274"/>
                      <a:pt x="5965" y="2366"/>
                    </a:cubicBezTo>
                    <a:cubicBezTo>
                      <a:pt x="5751" y="2335"/>
                      <a:pt x="5537" y="2289"/>
                      <a:pt x="5338" y="2243"/>
                    </a:cubicBezTo>
                    <a:cubicBezTo>
                      <a:pt x="5124" y="2182"/>
                      <a:pt x="4910" y="2121"/>
                      <a:pt x="4711" y="2045"/>
                    </a:cubicBezTo>
                    <a:lnTo>
                      <a:pt x="4711" y="2045"/>
                    </a:lnTo>
                    <a:lnTo>
                      <a:pt x="4726" y="2060"/>
                    </a:lnTo>
                    <a:cubicBezTo>
                      <a:pt x="4925" y="2136"/>
                      <a:pt x="5124" y="2213"/>
                      <a:pt x="5338" y="2274"/>
                    </a:cubicBezTo>
                    <a:cubicBezTo>
                      <a:pt x="5552" y="2335"/>
                      <a:pt x="5767" y="2366"/>
                      <a:pt x="5981" y="2412"/>
                    </a:cubicBezTo>
                    <a:lnTo>
                      <a:pt x="5996" y="2412"/>
                    </a:lnTo>
                    <a:lnTo>
                      <a:pt x="5996" y="2406"/>
                    </a:lnTo>
                    <a:lnTo>
                      <a:pt x="5996" y="2406"/>
                    </a:lnTo>
                    <a:cubicBezTo>
                      <a:pt x="6249" y="2314"/>
                      <a:pt x="6458" y="2163"/>
                      <a:pt x="6623" y="1953"/>
                    </a:cubicBezTo>
                    <a:cubicBezTo>
                      <a:pt x="6776" y="1739"/>
                      <a:pt x="6898" y="1494"/>
                      <a:pt x="6944" y="1234"/>
                    </a:cubicBezTo>
                    <a:cubicBezTo>
                      <a:pt x="7021" y="959"/>
                      <a:pt x="7021" y="699"/>
                      <a:pt x="6944" y="439"/>
                    </a:cubicBezTo>
                    <a:cubicBezTo>
                      <a:pt x="6914" y="286"/>
                      <a:pt x="6837" y="163"/>
                      <a:pt x="6730" y="87"/>
                    </a:cubicBezTo>
                    <a:cubicBezTo>
                      <a:pt x="6652" y="28"/>
                      <a:pt x="6561" y="1"/>
                      <a:pt x="6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3872875" y="2523275"/>
                <a:ext cx="71525" cy="51675"/>
              </a:xfrm>
              <a:custGeom>
                <a:avLst/>
                <a:gdLst/>
                <a:ahLst/>
                <a:cxnLst/>
                <a:rect l="l" t="t" r="r" b="b"/>
                <a:pathLst>
                  <a:path w="2861" h="2067" extrusionOk="0">
                    <a:moveTo>
                      <a:pt x="1117" y="1"/>
                    </a:moveTo>
                    <a:lnTo>
                      <a:pt x="1" y="903"/>
                    </a:lnTo>
                    <a:cubicBezTo>
                      <a:pt x="322" y="1194"/>
                      <a:pt x="689" y="1438"/>
                      <a:pt x="1071" y="1637"/>
                    </a:cubicBezTo>
                    <a:cubicBezTo>
                      <a:pt x="1597" y="1915"/>
                      <a:pt x="2178" y="2067"/>
                      <a:pt x="2775" y="2067"/>
                    </a:cubicBezTo>
                    <a:cubicBezTo>
                      <a:pt x="2804" y="2067"/>
                      <a:pt x="2832" y="2066"/>
                      <a:pt x="2861" y="2066"/>
                    </a:cubicBezTo>
                    <a:cubicBezTo>
                      <a:pt x="1194" y="1133"/>
                      <a:pt x="2004" y="276"/>
                      <a:pt x="2004" y="276"/>
                    </a:cubicBezTo>
                    <a:cubicBezTo>
                      <a:pt x="1698" y="215"/>
                      <a:pt x="1408" y="123"/>
                      <a:pt x="1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3870575" y="2520975"/>
                <a:ext cx="73825" cy="54125"/>
              </a:xfrm>
              <a:custGeom>
                <a:avLst/>
                <a:gdLst/>
                <a:ahLst/>
                <a:cxnLst/>
                <a:rect l="l" t="t" r="r" b="b"/>
                <a:pathLst>
                  <a:path w="2953" h="2165" extrusionOk="0">
                    <a:moveTo>
                      <a:pt x="2910" y="2130"/>
                    </a:moveTo>
                    <a:lnTo>
                      <a:pt x="2910" y="2130"/>
                    </a:lnTo>
                    <a:cubicBezTo>
                      <a:pt x="2924" y="2139"/>
                      <a:pt x="2939" y="2148"/>
                      <a:pt x="2953" y="2158"/>
                    </a:cubicBezTo>
                    <a:cubicBezTo>
                      <a:pt x="2939" y="2148"/>
                      <a:pt x="2924" y="2139"/>
                      <a:pt x="2910" y="2130"/>
                    </a:cubicBezTo>
                    <a:close/>
                    <a:moveTo>
                      <a:pt x="1224" y="1"/>
                    </a:moveTo>
                    <a:lnTo>
                      <a:pt x="1179" y="47"/>
                    </a:lnTo>
                    <a:cubicBezTo>
                      <a:pt x="796" y="337"/>
                      <a:pt x="429" y="643"/>
                      <a:pt x="62" y="949"/>
                    </a:cubicBezTo>
                    <a:lnTo>
                      <a:pt x="1" y="995"/>
                    </a:lnTo>
                    <a:lnTo>
                      <a:pt x="62" y="1041"/>
                    </a:lnTo>
                    <a:cubicBezTo>
                      <a:pt x="460" y="1393"/>
                      <a:pt x="903" y="1683"/>
                      <a:pt x="1393" y="1898"/>
                    </a:cubicBezTo>
                    <a:cubicBezTo>
                      <a:pt x="1814" y="2082"/>
                      <a:pt x="2268" y="2164"/>
                      <a:pt x="2728" y="2164"/>
                    </a:cubicBezTo>
                    <a:cubicBezTo>
                      <a:pt x="2803" y="2164"/>
                      <a:pt x="2878" y="2162"/>
                      <a:pt x="2953" y="2158"/>
                    </a:cubicBezTo>
                    <a:cubicBezTo>
                      <a:pt x="2433" y="2158"/>
                      <a:pt x="1913" y="2035"/>
                      <a:pt x="1439" y="1806"/>
                    </a:cubicBezTo>
                    <a:cubicBezTo>
                      <a:pt x="990" y="1603"/>
                      <a:pt x="582" y="1332"/>
                      <a:pt x="203" y="1005"/>
                    </a:cubicBezTo>
                    <a:lnTo>
                      <a:pt x="203" y="1005"/>
                    </a:lnTo>
                    <a:cubicBezTo>
                      <a:pt x="555" y="723"/>
                      <a:pt x="895" y="453"/>
                      <a:pt x="1235" y="171"/>
                    </a:cubicBezTo>
                    <a:lnTo>
                      <a:pt x="1235" y="171"/>
                    </a:lnTo>
                    <a:cubicBezTo>
                      <a:pt x="1483" y="272"/>
                      <a:pt x="1742" y="352"/>
                      <a:pt x="2002" y="409"/>
                    </a:cubicBezTo>
                    <a:lnTo>
                      <a:pt x="2002" y="409"/>
                    </a:lnTo>
                    <a:cubicBezTo>
                      <a:pt x="1905" y="557"/>
                      <a:pt x="1852" y="723"/>
                      <a:pt x="1852" y="888"/>
                    </a:cubicBezTo>
                    <a:cubicBezTo>
                      <a:pt x="1852" y="1087"/>
                      <a:pt x="1928" y="1286"/>
                      <a:pt x="2050" y="1439"/>
                    </a:cubicBezTo>
                    <a:cubicBezTo>
                      <a:pt x="2096" y="1515"/>
                      <a:pt x="2173" y="1592"/>
                      <a:pt x="2234" y="1668"/>
                    </a:cubicBezTo>
                    <a:cubicBezTo>
                      <a:pt x="2310" y="1729"/>
                      <a:pt x="2372" y="1806"/>
                      <a:pt x="2463" y="1852"/>
                    </a:cubicBezTo>
                    <a:cubicBezTo>
                      <a:pt x="2540" y="1913"/>
                      <a:pt x="2616" y="1974"/>
                      <a:pt x="2693" y="2020"/>
                    </a:cubicBezTo>
                    <a:cubicBezTo>
                      <a:pt x="2757" y="2046"/>
                      <a:pt x="2833" y="2082"/>
                      <a:pt x="2910" y="2130"/>
                    </a:cubicBezTo>
                    <a:lnTo>
                      <a:pt x="2910" y="2130"/>
                    </a:lnTo>
                    <a:cubicBezTo>
                      <a:pt x="2759" y="2032"/>
                      <a:pt x="2620" y="1933"/>
                      <a:pt x="2494" y="1821"/>
                    </a:cubicBezTo>
                    <a:cubicBezTo>
                      <a:pt x="2418" y="1760"/>
                      <a:pt x="2356" y="1699"/>
                      <a:pt x="2280" y="1637"/>
                    </a:cubicBezTo>
                    <a:lnTo>
                      <a:pt x="2203" y="1515"/>
                    </a:lnTo>
                    <a:cubicBezTo>
                      <a:pt x="2158" y="1485"/>
                      <a:pt x="2142" y="1454"/>
                      <a:pt x="2112" y="1408"/>
                    </a:cubicBezTo>
                    <a:cubicBezTo>
                      <a:pt x="2005" y="1255"/>
                      <a:pt x="1959" y="1087"/>
                      <a:pt x="1959" y="903"/>
                    </a:cubicBezTo>
                    <a:cubicBezTo>
                      <a:pt x="1959" y="720"/>
                      <a:pt x="2035" y="552"/>
                      <a:pt x="2142" y="414"/>
                    </a:cubicBezTo>
                    <a:lnTo>
                      <a:pt x="2219" y="337"/>
                    </a:lnTo>
                    <a:lnTo>
                      <a:pt x="2112" y="307"/>
                    </a:lnTo>
                    <a:cubicBezTo>
                      <a:pt x="1825" y="246"/>
                      <a:pt x="1538" y="156"/>
                      <a:pt x="1251" y="36"/>
                    </a:cubicBezTo>
                    <a:lnTo>
                      <a:pt x="1251" y="36"/>
                    </a:ln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3883200" y="2376050"/>
                <a:ext cx="35200" cy="108625"/>
              </a:xfrm>
              <a:custGeom>
                <a:avLst/>
                <a:gdLst/>
                <a:ahLst/>
                <a:cxnLst/>
                <a:rect l="l" t="t" r="r" b="b"/>
                <a:pathLst>
                  <a:path w="1408" h="4345" extrusionOk="0">
                    <a:moveTo>
                      <a:pt x="1041" y="1"/>
                    </a:moveTo>
                    <a:cubicBezTo>
                      <a:pt x="1041" y="1"/>
                      <a:pt x="1" y="2265"/>
                      <a:pt x="31" y="4345"/>
                    </a:cubicBezTo>
                    <a:cubicBezTo>
                      <a:pt x="245" y="4192"/>
                      <a:pt x="475" y="4054"/>
                      <a:pt x="658" y="3916"/>
                    </a:cubicBezTo>
                    <a:cubicBezTo>
                      <a:pt x="674" y="2785"/>
                      <a:pt x="934" y="1683"/>
                      <a:pt x="1408" y="659"/>
                    </a:cubicBezTo>
                    <a:cubicBezTo>
                      <a:pt x="1270" y="444"/>
                      <a:pt x="1148" y="230"/>
                      <a:pt x="1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3882050" y="2375675"/>
                <a:ext cx="36350" cy="112075"/>
              </a:xfrm>
              <a:custGeom>
                <a:avLst/>
                <a:gdLst/>
                <a:ahLst/>
                <a:cxnLst/>
                <a:rect l="l" t="t" r="r" b="b"/>
                <a:pathLst>
                  <a:path w="1454" h="4483" extrusionOk="0">
                    <a:moveTo>
                      <a:pt x="1454" y="674"/>
                    </a:moveTo>
                    <a:cubicBezTo>
                      <a:pt x="1446" y="693"/>
                      <a:pt x="1438" y="712"/>
                      <a:pt x="1430" y="732"/>
                    </a:cubicBezTo>
                    <a:lnTo>
                      <a:pt x="1430" y="732"/>
                    </a:lnTo>
                    <a:cubicBezTo>
                      <a:pt x="1438" y="717"/>
                      <a:pt x="1446" y="703"/>
                      <a:pt x="1454" y="689"/>
                    </a:cubicBezTo>
                    <a:lnTo>
                      <a:pt x="1454" y="674"/>
                    </a:lnTo>
                    <a:close/>
                    <a:moveTo>
                      <a:pt x="1071" y="1"/>
                    </a:moveTo>
                    <a:lnTo>
                      <a:pt x="1071" y="16"/>
                    </a:lnTo>
                    <a:cubicBezTo>
                      <a:pt x="1068" y="22"/>
                      <a:pt x="1065" y="28"/>
                      <a:pt x="1062" y="34"/>
                    </a:cubicBezTo>
                    <a:lnTo>
                      <a:pt x="1062" y="34"/>
                    </a:lnTo>
                    <a:lnTo>
                      <a:pt x="1056" y="31"/>
                    </a:lnTo>
                    <a:lnTo>
                      <a:pt x="1056" y="31"/>
                    </a:lnTo>
                    <a:cubicBezTo>
                      <a:pt x="1057" y="34"/>
                      <a:pt x="1059" y="36"/>
                      <a:pt x="1060" y="39"/>
                    </a:cubicBezTo>
                    <a:lnTo>
                      <a:pt x="1060" y="39"/>
                    </a:lnTo>
                    <a:cubicBezTo>
                      <a:pt x="897" y="367"/>
                      <a:pt x="763" y="697"/>
                      <a:pt x="643" y="1041"/>
                    </a:cubicBezTo>
                    <a:cubicBezTo>
                      <a:pt x="505" y="1408"/>
                      <a:pt x="398" y="1760"/>
                      <a:pt x="307" y="2127"/>
                    </a:cubicBezTo>
                    <a:cubicBezTo>
                      <a:pt x="215" y="2494"/>
                      <a:pt x="138" y="2861"/>
                      <a:pt x="77" y="3228"/>
                    </a:cubicBezTo>
                    <a:cubicBezTo>
                      <a:pt x="31" y="3595"/>
                      <a:pt x="1" y="3977"/>
                      <a:pt x="1" y="4360"/>
                    </a:cubicBezTo>
                    <a:lnTo>
                      <a:pt x="1" y="4482"/>
                    </a:lnTo>
                    <a:lnTo>
                      <a:pt x="108" y="4406"/>
                    </a:lnTo>
                    <a:lnTo>
                      <a:pt x="750" y="3993"/>
                    </a:lnTo>
                    <a:lnTo>
                      <a:pt x="781" y="3977"/>
                    </a:lnTo>
                    <a:lnTo>
                      <a:pt x="781" y="3931"/>
                    </a:lnTo>
                    <a:cubicBezTo>
                      <a:pt x="781" y="3381"/>
                      <a:pt x="842" y="2815"/>
                      <a:pt x="949" y="2280"/>
                    </a:cubicBezTo>
                    <a:cubicBezTo>
                      <a:pt x="1067" y="1749"/>
                      <a:pt x="1227" y="1234"/>
                      <a:pt x="1430" y="732"/>
                    </a:cubicBezTo>
                    <a:lnTo>
                      <a:pt x="1430" y="732"/>
                    </a:lnTo>
                    <a:cubicBezTo>
                      <a:pt x="1304" y="964"/>
                      <a:pt x="1204" y="1209"/>
                      <a:pt x="1117" y="1454"/>
                    </a:cubicBezTo>
                    <a:cubicBezTo>
                      <a:pt x="1010" y="1714"/>
                      <a:pt x="934" y="1989"/>
                      <a:pt x="857" y="2249"/>
                    </a:cubicBezTo>
                    <a:cubicBezTo>
                      <a:pt x="796" y="2524"/>
                      <a:pt x="735" y="2815"/>
                      <a:pt x="704" y="3090"/>
                    </a:cubicBezTo>
                    <a:cubicBezTo>
                      <a:pt x="660" y="3357"/>
                      <a:pt x="644" y="3638"/>
                      <a:pt x="643" y="3905"/>
                    </a:cubicBezTo>
                    <a:lnTo>
                      <a:pt x="643" y="3905"/>
                    </a:lnTo>
                    <a:lnTo>
                      <a:pt x="140" y="4229"/>
                    </a:lnTo>
                    <a:lnTo>
                      <a:pt x="140" y="4229"/>
                    </a:lnTo>
                    <a:cubicBezTo>
                      <a:pt x="146" y="3893"/>
                      <a:pt x="174" y="3568"/>
                      <a:pt x="215" y="3243"/>
                    </a:cubicBezTo>
                    <a:cubicBezTo>
                      <a:pt x="261" y="2876"/>
                      <a:pt x="337" y="2509"/>
                      <a:pt x="414" y="2157"/>
                    </a:cubicBezTo>
                    <a:cubicBezTo>
                      <a:pt x="505" y="1790"/>
                      <a:pt x="613" y="1438"/>
                      <a:pt x="720" y="1087"/>
                    </a:cubicBezTo>
                    <a:cubicBezTo>
                      <a:pt x="836" y="751"/>
                      <a:pt x="953" y="416"/>
                      <a:pt x="1083" y="81"/>
                    </a:cubicBezTo>
                    <a:lnTo>
                      <a:pt x="1083" y="81"/>
                    </a:lnTo>
                    <a:cubicBezTo>
                      <a:pt x="1196" y="291"/>
                      <a:pt x="1312" y="489"/>
                      <a:pt x="1454" y="674"/>
                    </a:cubicBezTo>
                    <a:cubicBezTo>
                      <a:pt x="1316" y="459"/>
                      <a:pt x="1209" y="230"/>
                      <a:pt x="110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3851075" y="2353125"/>
                <a:ext cx="58150" cy="151825"/>
              </a:xfrm>
              <a:custGeom>
                <a:avLst/>
                <a:gdLst/>
                <a:ahLst/>
                <a:cxnLst/>
                <a:rect l="l" t="t" r="r" b="b"/>
                <a:pathLst>
                  <a:path w="2326" h="6073" extrusionOk="0">
                    <a:moveTo>
                      <a:pt x="1959" y="0"/>
                    </a:moveTo>
                    <a:cubicBezTo>
                      <a:pt x="1959" y="0"/>
                      <a:pt x="1" y="2019"/>
                      <a:pt x="154" y="6072"/>
                    </a:cubicBezTo>
                    <a:cubicBezTo>
                      <a:pt x="551" y="5782"/>
                      <a:pt x="949" y="5507"/>
                      <a:pt x="1316" y="5262"/>
                    </a:cubicBezTo>
                    <a:cubicBezTo>
                      <a:pt x="1286" y="3182"/>
                      <a:pt x="2326" y="918"/>
                      <a:pt x="2326" y="918"/>
                    </a:cubicBezTo>
                    <a:cubicBezTo>
                      <a:pt x="2173" y="627"/>
                      <a:pt x="2050" y="321"/>
                      <a:pt x="1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3853000" y="2351975"/>
                <a:ext cx="56225" cy="156025"/>
              </a:xfrm>
              <a:custGeom>
                <a:avLst/>
                <a:gdLst/>
                <a:ahLst/>
                <a:cxnLst/>
                <a:rect l="l" t="t" r="r" b="b"/>
                <a:pathLst>
                  <a:path w="2249" h="6241" extrusionOk="0">
                    <a:moveTo>
                      <a:pt x="1897" y="0"/>
                    </a:moveTo>
                    <a:lnTo>
                      <a:pt x="1866" y="31"/>
                    </a:lnTo>
                    <a:cubicBezTo>
                      <a:pt x="1862" y="36"/>
                      <a:pt x="1857" y="41"/>
                      <a:pt x="1852" y="46"/>
                    </a:cubicBezTo>
                    <a:lnTo>
                      <a:pt x="1851" y="46"/>
                    </a:lnTo>
                    <a:cubicBezTo>
                      <a:pt x="1851" y="46"/>
                      <a:pt x="1851" y="47"/>
                      <a:pt x="1851" y="47"/>
                    </a:cubicBezTo>
                    <a:lnTo>
                      <a:pt x="1851" y="47"/>
                    </a:lnTo>
                    <a:cubicBezTo>
                      <a:pt x="1491" y="441"/>
                      <a:pt x="1205" y="894"/>
                      <a:pt x="964" y="1377"/>
                    </a:cubicBezTo>
                    <a:cubicBezTo>
                      <a:pt x="719" y="1866"/>
                      <a:pt x="520" y="2371"/>
                      <a:pt x="367" y="2891"/>
                    </a:cubicBezTo>
                    <a:cubicBezTo>
                      <a:pt x="321" y="3151"/>
                      <a:pt x="245" y="3411"/>
                      <a:pt x="199" y="3686"/>
                    </a:cubicBezTo>
                    <a:cubicBezTo>
                      <a:pt x="169" y="3824"/>
                      <a:pt x="138" y="3946"/>
                      <a:pt x="123" y="4084"/>
                    </a:cubicBezTo>
                    <a:lnTo>
                      <a:pt x="77" y="4497"/>
                    </a:lnTo>
                    <a:cubicBezTo>
                      <a:pt x="61" y="4619"/>
                      <a:pt x="31" y="4757"/>
                      <a:pt x="31" y="4895"/>
                    </a:cubicBezTo>
                    <a:lnTo>
                      <a:pt x="16" y="5308"/>
                    </a:lnTo>
                    <a:cubicBezTo>
                      <a:pt x="0" y="5568"/>
                      <a:pt x="16" y="5843"/>
                      <a:pt x="16" y="6118"/>
                    </a:cubicBezTo>
                    <a:lnTo>
                      <a:pt x="16" y="6241"/>
                    </a:lnTo>
                    <a:lnTo>
                      <a:pt x="123" y="6164"/>
                    </a:lnTo>
                    <a:lnTo>
                      <a:pt x="1270" y="5354"/>
                    </a:lnTo>
                    <a:lnTo>
                      <a:pt x="1300" y="5338"/>
                    </a:lnTo>
                    <a:lnTo>
                      <a:pt x="1300" y="5308"/>
                    </a:lnTo>
                    <a:cubicBezTo>
                      <a:pt x="1300" y="4558"/>
                      <a:pt x="1392" y="3824"/>
                      <a:pt x="1560" y="3105"/>
                    </a:cubicBezTo>
                    <a:cubicBezTo>
                      <a:pt x="1729" y="2371"/>
                      <a:pt x="1958" y="1667"/>
                      <a:pt x="2249" y="964"/>
                    </a:cubicBezTo>
                    <a:lnTo>
                      <a:pt x="2249" y="964"/>
                    </a:lnTo>
                    <a:cubicBezTo>
                      <a:pt x="2080" y="1300"/>
                      <a:pt x="1943" y="1652"/>
                      <a:pt x="1820" y="2004"/>
                    </a:cubicBezTo>
                    <a:cubicBezTo>
                      <a:pt x="1683" y="2356"/>
                      <a:pt x="1576" y="2708"/>
                      <a:pt x="1484" y="3075"/>
                    </a:cubicBezTo>
                    <a:cubicBezTo>
                      <a:pt x="1392" y="3426"/>
                      <a:pt x="1316" y="3809"/>
                      <a:pt x="1254" y="4176"/>
                    </a:cubicBezTo>
                    <a:cubicBezTo>
                      <a:pt x="1195" y="4532"/>
                      <a:pt x="1165" y="4902"/>
                      <a:pt x="1177" y="5258"/>
                    </a:cubicBezTo>
                    <a:lnTo>
                      <a:pt x="1177" y="5258"/>
                    </a:lnTo>
                    <a:lnTo>
                      <a:pt x="153" y="5972"/>
                    </a:lnTo>
                    <a:lnTo>
                      <a:pt x="153" y="5972"/>
                    </a:lnTo>
                    <a:lnTo>
                      <a:pt x="153" y="5308"/>
                    </a:lnTo>
                    <a:lnTo>
                      <a:pt x="169" y="4895"/>
                    </a:lnTo>
                    <a:cubicBezTo>
                      <a:pt x="169" y="4772"/>
                      <a:pt x="184" y="4635"/>
                      <a:pt x="199" y="4497"/>
                    </a:cubicBezTo>
                    <a:lnTo>
                      <a:pt x="245" y="4099"/>
                    </a:lnTo>
                    <a:cubicBezTo>
                      <a:pt x="260" y="3962"/>
                      <a:pt x="291" y="3839"/>
                      <a:pt x="306" y="3702"/>
                    </a:cubicBezTo>
                    <a:cubicBezTo>
                      <a:pt x="352" y="3442"/>
                      <a:pt x="429" y="3182"/>
                      <a:pt x="490" y="2922"/>
                    </a:cubicBezTo>
                    <a:cubicBezTo>
                      <a:pt x="627" y="2402"/>
                      <a:pt x="811" y="1897"/>
                      <a:pt x="1040" y="1407"/>
                    </a:cubicBezTo>
                    <a:cubicBezTo>
                      <a:pt x="1265" y="928"/>
                      <a:pt x="1533" y="479"/>
                      <a:pt x="1860" y="73"/>
                    </a:cubicBezTo>
                    <a:lnTo>
                      <a:pt x="1860" y="73"/>
                    </a:lnTo>
                    <a:cubicBezTo>
                      <a:pt x="1966" y="384"/>
                      <a:pt x="2100" y="681"/>
                      <a:pt x="2249" y="964"/>
                    </a:cubicBezTo>
                    <a:cubicBezTo>
                      <a:pt x="2111" y="673"/>
                      <a:pt x="1989" y="352"/>
                      <a:pt x="1897" y="31"/>
                    </a:cubicBezTo>
                    <a:lnTo>
                      <a:pt x="1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3842675" y="2545850"/>
                <a:ext cx="57000" cy="55450"/>
              </a:xfrm>
              <a:custGeom>
                <a:avLst/>
                <a:gdLst/>
                <a:ahLst/>
                <a:cxnLst/>
                <a:rect l="l" t="t" r="r" b="b"/>
                <a:pathLst>
                  <a:path w="2280" h="2218" extrusionOk="0">
                    <a:moveTo>
                      <a:pt x="1209" y="0"/>
                    </a:moveTo>
                    <a:lnTo>
                      <a:pt x="0" y="979"/>
                    </a:lnTo>
                    <a:cubicBezTo>
                      <a:pt x="230" y="1254"/>
                      <a:pt x="398" y="1576"/>
                      <a:pt x="505" y="1912"/>
                    </a:cubicBezTo>
                    <a:cubicBezTo>
                      <a:pt x="536" y="2019"/>
                      <a:pt x="566" y="2111"/>
                      <a:pt x="582" y="2218"/>
                    </a:cubicBezTo>
                    <a:cubicBezTo>
                      <a:pt x="1193" y="1698"/>
                      <a:pt x="2279" y="734"/>
                      <a:pt x="2279" y="734"/>
                    </a:cubicBezTo>
                    <a:cubicBezTo>
                      <a:pt x="1897" y="535"/>
                      <a:pt x="1530" y="291"/>
                      <a:pt x="1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3840375" y="2544300"/>
                <a:ext cx="59300" cy="60075"/>
              </a:xfrm>
              <a:custGeom>
                <a:avLst/>
                <a:gdLst/>
                <a:ahLst/>
                <a:cxnLst/>
                <a:rect l="l" t="t" r="r" b="b"/>
                <a:pathLst>
                  <a:path w="2372" h="2403" extrusionOk="0">
                    <a:moveTo>
                      <a:pt x="1301" y="1"/>
                    </a:moveTo>
                    <a:lnTo>
                      <a:pt x="1270" y="31"/>
                    </a:lnTo>
                    <a:cubicBezTo>
                      <a:pt x="857" y="337"/>
                      <a:pt x="459" y="659"/>
                      <a:pt x="46" y="980"/>
                    </a:cubicBezTo>
                    <a:lnTo>
                      <a:pt x="1" y="1026"/>
                    </a:lnTo>
                    <a:lnTo>
                      <a:pt x="46" y="1087"/>
                    </a:lnTo>
                    <a:cubicBezTo>
                      <a:pt x="108" y="1163"/>
                      <a:pt x="184" y="1255"/>
                      <a:pt x="230" y="1362"/>
                    </a:cubicBezTo>
                    <a:cubicBezTo>
                      <a:pt x="291" y="1454"/>
                      <a:pt x="352" y="1546"/>
                      <a:pt x="398" y="1653"/>
                    </a:cubicBezTo>
                    <a:cubicBezTo>
                      <a:pt x="444" y="1745"/>
                      <a:pt x="490" y="1852"/>
                      <a:pt x="521" y="1959"/>
                    </a:cubicBezTo>
                    <a:cubicBezTo>
                      <a:pt x="566" y="2066"/>
                      <a:pt x="582" y="2188"/>
                      <a:pt x="612" y="2295"/>
                    </a:cubicBezTo>
                    <a:lnTo>
                      <a:pt x="643" y="2402"/>
                    </a:lnTo>
                    <a:lnTo>
                      <a:pt x="719" y="2326"/>
                    </a:lnTo>
                    <a:cubicBezTo>
                      <a:pt x="1010" y="2081"/>
                      <a:pt x="1285" y="1806"/>
                      <a:pt x="1561" y="1561"/>
                    </a:cubicBezTo>
                    <a:lnTo>
                      <a:pt x="2371" y="796"/>
                    </a:lnTo>
                    <a:lnTo>
                      <a:pt x="1469" y="1515"/>
                    </a:lnTo>
                    <a:cubicBezTo>
                      <a:pt x="1220" y="1736"/>
                      <a:pt x="958" y="1945"/>
                      <a:pt x="707" y="2164"/>
                    </a:cubicBezTo>
                    <a:lnTo>
                      <a:pt x="707" y="2164"/>
                    </a:lnTo>
                    <a:cubicBezTo>
                      <a:pt x="686" y="2085"/>
                      <a:pt x="664" y="2003"/>
                      <a:pt x="643" y="1928"/>
                    </a:cubicBezTo>
                    <a:cubicBezTo>
                      <a:pt x="612" y="1806"/>
                      <a:pt x="566" y="1699"/>
                      <a:pt x="521" y="1592"/>
                    </a:cubicBezTo>
                    <a:cubicBezTo>
                      <a:pt x="425" y="1400"/>
                      <a:pt x="316" y="1208"/>
                      <a:pt x="185" y="1049"/>
                    </a:cubicBezTo>
                    <a:lnTo>
                      <a:pt x="185" y="1049"/>
                    </a:lnTo>
                    <a:cubicBezTo>
                      <a:pt x="558" y="748"/>
                      <a:pt x="942" y="434"/>
                      <a:pt x="1301" y="119"/>
                    </a:cubicBezTo>
                    <a:lnTo>
                      <a:pt x="1301" y="119"/>
                    </a:lnTo>
                    <a:cubicBezTo>
                      <a:pt x="1629" y="397"/>
                      <a:pt x="1986" y="618"/>
                      <a:pt x="2371" y="796"/>
                    </a:cubicBezTo>
                    <a:cubicBezTo>
                      <a:pt x="2004" y="582"/>
                      <a:pt x="1652" y="322"/>
                      <a:pt x="1331" y="3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3907675" y="2176950"/>
                <a:ext cx="54525" cy="54275"/>
              </a:xfrm>
              <a:custGeom>
                <a:avLst/>
                <a:gdLst/>
                <a:ahLst/>
                <a:cxnLst/>
                <a:rect l="l" t="t" r="r" b="b"/>
                <a:pathLst>
                  <a:path w="2181" h="2171" extrusionOk="0">
                    <a:moveTo>
                      <a:pt x="881" y="0"/>
                    </a:moveTo>
                    <a:cubicBezTo>
                      <a:pt x="835" y="0"/>
                      <a:pt x="791" y="9"/>
                      <a:pt x="750" y="26"/>
                    </a:cubicBezTo>
                    <a:cubicBezTo>
                      <a:pt x="750" y="26"/>
                      <a:pt x="230" y="638"/>
                      <a:pt x="123" y="959"/>
                    </a:cubicBezTo>
                    <a:cubicBezTo>
                      <a:pt x="1" y="1281"/>
                      <a:pt x="1071" y="2107"/>
                      <a:pt x="1377" y="2168"/>
                    </a:cubicBezTo>
                    <a:cubicBezTo>
                      <a:pt x="1389" y="2170"/>
                      <a:pt x="1401" y="2170"/>
                      <a:pt x="1413" y="2170"/>
                    </a:cubicBezTo>
                    <a:cubicBezTo>
                      <a:pt x="1707" y="2170"/>
                      <a:pt x="2008" y="1635"/>
                      <a:pt x="2096" y="1311"/>
                    </a:cubicBezTo>
                    <a:cubicBezTo>
                      <a:pt x="2180" y="1003"/>
                      <a:pt x="1390" y="0"/>
                      <a:pt x="881" y="0"/>
                    </a:cubicBezTo>
                    <a:close/>
                  </a:path>
                </a:pathLst>
              </a:cu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3909200" y="2176925"/>
                <a:ext cx="52800" cy="55575"/>
              </a:xfrm>
              <a:custGeom>
                <a:avLst/>
                <a:gdLst/>
                <a:ahLst/>
                <a:cxnLst/>
                <a:rect l="l" t="t" r="r" b="b"/>
                <a:pathLst>
                  <a:path w="2112" h="2223" extrusionOk="0">
                    <a:moveTo>
                      <a:pt x="839" y="1"/>
                    </a:moveTo>
                    <a:cubicBezTo>
                      <a:pt x="788" y="1"/>
                      <a:pt x="737" y="9"/>
                      <a:pt x="689" y="27"/>
                    </a:cubicBezTo>
                    <a:cubicBezTo>
                      <a:pt x="722" y="19"/>
                      <a:pt x="756" y="15"/>
                      <a:pt x="790" y="15"/>
                    </a:cubicBezTo>
                    <a:cubicBezTo>
                      <a:pt x="883" y="15"/>
                      <a:pt x="978" y="44"/>
                      <a:pt x="1056" y="89"/>
                    </a:cubicBezTo>
                    <a:cubicBezTo>
                      <a:pt x="1163" y="150"/>
                      <a:pt x="1270" y="226"/>
                      <a:pt x="1362" y="303"/>
                    </a:cubicBezTo>
                    <a:cubicBezTo>
                      <a:pt x="1546" y="471"/>
                      <a:pt x="1714" y="670"/>
                      <a:pt x="1836" y="884"/>
                    </a:cubicBezTo>
                    <a:cubicBezTo>
                      <a:pt x="1913" y="991"/>
                      <a:pt x="1959" y="1098"/>
                      <a:pt x="1974" y="1220"/>
                    </a:cubicBezTo>
                    <a:cubicBezTo>
                      <a:pt x="1974" y="1251"/>
                      <a:pt x="1974" y="1266"/>
                      <a:pt x="1974" y="1297"/>
                    </a:cubicBezTo>
                    <a:cubicBezTo>
                      <a:pt x="1974" y="1328"/>
                      <a:pt x="1959" y="1358"/>
                      <a:pt x="1943" y="1373"/>
                    </a:cubicBezTo>
                    <a:cubicBezTo>
                      <a:pt x="1928" y="1435"/>
                      <a:pt x="1897" y="1496"/>
                      <a:pt x="1882" y="1557"/>
                    </a:cubicBezTo>
                    <a:cubicBezTo>
                      <a:pt x="1821" y="1664"/>
                      <a:pt x="1760" y="1771"/>
                      <a:pt x="1683" y="1863"/>
                    </a:cubicBezTo>
                    <a:cubicBezTo>
                      <a:pt x="1622" y="1955"/>
                      <a:pt x="1530" y="2031"/>
                      <a:pt x="1423" y="2077"/>
                    </a:cubicBezTo>
                    <a:cubicBezTo>
                      <a:pt x="1400" y="2085"/>
                      <a:pt x="1377" y="2088"/>
                      <a:pt x="1354" y="2088"/>
                    </a:cubicBezTo>
                    <a:cubicBezTo>
                      <a:pt x="1331" y="2088"/>
                      <a:pt x="1308" y="2085"/>
                      <a:pt x="1286" y="2077"/>
                    </a:cubicBezTo>
                    <a:cubicBezTo>
                      <a:pt x="1224" y="2062"/>
                      <a:pt x="1178" y="2031"/>
                      <a:pt x="1117" y="2016"/>
                    </a:cubicBezTo>
                    <a:cubicBezTo>
                      <a:pt x="1010" y="1939"/>
                      <a:pt x="903" y="1878"/>
                      <a:pt x="811" y="1802"/>
                    </a:cubicBezTo>
                    <a:cubicBezTo>
                      <a:pt x="597" y="1649"/>
                      <a:pt x="414" y="1480"/>
                      <a:pt x="245" y="1297"/>
                    </a:cubicBezTo>
                    <a:cubicBezTo>
                      <a:pt x="169" y="1220"/>
                      <a:pt x="108" y="1113"/>
                      <a:pt x="92" y="991"/>
                    </a:cubicBezTo>
                    <a:cubicBezTo>
                      <a:pt x="123" y="869"/>
                      <a:pt x="184" y="762"/>
                      <a:pt x="261" y="670"/>
                    </a:cubicBezTo>
                    <a:cubicBezTo>
                      <a:pt x="383" y="440"/>
                      <a:pt x="536" y="242"/>
                      <a:pt x="689" y="27"/>
                    </a:cubicBezTo>
                    <a:lnTo>
                      <a:pt x="689" y="27"/>
                    </a:lnTo>
                    <a:cubicBezTo>
                      <a:pt x="505" y="211"/>
                      <a:pt x="337" y="410"/>
                      <a:pt x="184" y="609"/>
                    </a:cubicBezTo>
                    <a:cubicBezTo>
                      <a:pt x="138" y="670"/>
                      <a:pt x="108" y="716"/>
                      <a:pt x="77" y="777"/>
                    </a:cubicBezTo>
                    <a:cubicBezTo>
                      <a:pt x="31" y="838"/>
                      <a:pt x="16" y="899"/>
                      <a:pt x="1" y="976"/>
                    </a:cubicBezTo>
                    <a:cubicBezTo>
                      <a:pt x="1" y="1113"/>
                      <a:pt x="47" y="1251"/>
                      <a:pt x="154" y="1358"/>
                    </a:cubicBezTo>
                    <a:cubicBezTo>
                      <a:pt x="322" y="1557"/>
                      <a:pt x="505" y="1741"/>
                      <a:pt x="720" y="1893"/>
                    </a:cubicBezTo>
                    <a:cubicBezTo>
                      <a:pt x="827" y="1970"/>
                      <a:pt x="934" y="2046"/>
                      <a:pt x="1056" y="2123"/>
                    </a:cubicBezTo>
                    <a:cubicBezTo>
                      <a:pt x="1117" y="2153"/>
                      <a:pt x="1178" y="2184"/>
                      <a:pt x="1240" y="2199"/>
                    </a:cubicBezTo>
                    <a:cubicBezTo>
                      <a:pt x="1278" y="2215"/>
                      <a:pt x="1316" y="2222"/>
                      <a:pt x="1354" y="2222"/>
                    </a:cubicBezTo>
                    <a:cubicBezTo>
                      <a:pt x="1393" y="2222"/>
                      <a:pt x="1431" y="2215"/>
                      <a:pt x="1469" y="2199"/>
                    </a:cubicBezTo>
                    <a:cubicBezTo>
                      <a:pt x="1607" y="2153"/>
                      <a:pt x="1714" y="2046"/>
                      <a:pt x="1806" y="1939"/>
                    </a:cubicBezTo>
                    <a:cubicBezTo>
                      <a:pt x="1913" y="1771"/>
                      <a:pt x="2004" y="1603"/>
                      <a:pt x="2081" y="1404"/>
                    </a:cubicBezTo>
                    <a:cubicBezTo>
                      <a:pt x="2081" y="1373"/>
                      <a:pt x="2096" y="1343"/>
                      <a:pt x="2096" y="1312"/>
                    </a:cubicBezTo>
                    <a:cubicBezTo>
                      <a:pt x="2111" y="1266"/>
                      <a:pt x="2111" y="1220"/>
                      <a:pt x="2096" y="1190"/>
                    </a:cubicBezTo>
                    <a:cubicBezTo>
                      <a:pt x="2081" y="1052"/>
                      <a:pt x="2020" y="930"/>
                      <a:pt x="1943" y="823"/>
                    </a:cubicBezTo>
                    <a:cubicBezTo>
                      <a:pt x="1790" y="593"/>
                      <a:pt x="1607" y="410"/>
                      <a:pt x="1408" y="242"/>
                    </a:cubicBezTo>
                    <a:cubicBezTo>
                      <a:pt x="1301" y="165"/>
                      <a:pt x="1194" y="104"/>
                      <a:pt x="1071" y="58"/>
                    </a:cubicBezTo>
                    <a:cubicBezTo>
                      <a:pt x="997" y="21"/>
                      <a:pt x="918" y="1"/>
                      <a:pt x="839"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3615925" y="2593650"/>
                <a:ext cx="242825" cy="120550"/>
              </a:xfrm>
              <a:custGeom>
                <a:avLst/>
                <a:gdLst/>
                <a:ahLst/>
                <a:cxnLst/>
                <a:rect l="l" t="t" r="r" b="b"/>
                <a:pathLst>
                  <a:path w="9713" h="4822" extrusionOk="0">
                    <a:moveTo>
                      <a:pt x="9575" y="0"/>
                    </a:moveTo>
                    <a:lnTo>
                      <a:pt x="9544" y="15"/>
                    </a:lnTo>
                    <a:cubicBezTo>
                      <a:pt x="9328" y="2888"/>
                      <a:pt x="5078" y="4356"/>
                      <a:pt x="2813" y="4356"/>
                    </a:cubicBezTo>
                    <a:cubicBezTo>
                      <a:pt x="2521" y="4356"/>
                      <a:pt x="2263" y="4332"/>
                      <a:pt x="2050" y="4283"/>
                    </a:cubicBezTo>
                    <a:cubicBezTo>
                      <a:pt x="597" y="3947"/>
                      <a:pt x="793" y="2913"/>
                      <a:pt x="1167" y="2913"/>
                    </a:cubicBezTo>
                    <a:cubicBezTo>
                      <a:pt x="1269" y="2913"/>
                      <a:pt x="1385" y="2991"/>
                      <a:pt x="1484" y="3182"/>
                    </a:cubicBezTo>
                    <a:cubicBezTo>
                      <a:pt x="1679" y="3579"/>
                      <a:pt x="2243" y="3757"/>
                      <a:pt x="2967" y="3757"/>
                    </a:cubicBezTo>
                    <a:cubicBezTo>
                      <a:pt x="3886" y="3757"/>
                      <a:pt x="5063" y="3470"/>
                      <a:pt x="6072" y="2983"/>
                    </a:cubicBezTo>
                    <a:cubicBezTo>
                      <a:pt x="7862" y="2111"/>
                      <a:pt x="7724" y="994"/>
                      <a:pt x="7724" y="994"/>
                    </a:cubicBezTo>
                    <a:lnTo>
                      <a:pt x="7724" y="994"/>
                    </a:lnTo>
                    <a:cubicBezTo>
                      <a:pt x="7678" y="1162"/>
                      <a:pt x="7174" y="1453"/>
                      <a:pt x="6761" y="1652"/>
                    </a:cubicBezTo>
                    <a:cubicBezTo>
                      <a:pt x="6485" y="1790"/>
                      <a:pt x="6256" y="1897"/>
                      <a:pt x="6256" y="1897"/>
                    </a:cubicBezTo>
                    <a:cubicBezTo>
                      <a:pt x="6210" y="1851"/>
                      <a:pt x="6164" y="1790"/>
                      <a:pt x="6118" y="1744"/>
                    </a:cubicBezTo>
                    <a:cubicBezTo>
                      <a:pt x="6118" y="1744"/>
                      <a:pt x="5965" y="2417"/>
                      <a:pt x="3671" y="2814"/>
                    </a:cubicBezTo>
                    <a:cubicBezTo>
                      <a:pt x="3518" y="2830"/>
                      <a:pt x="3396" y="2845"/>
                      <a:pt x="3289" y="2860"/>
                    </a:cubicBezTo>
                    <a:cubicBezTo>
                      <a:pt x="3134" y="2877"/>
                      <a:pt x="2992" y="2884"/>
                      <a:pt x="2860" y="2884"/>
                    </a:cubicBezTo>
                    <a:cubicBezTo>
                      <a:pt x="2263" y="2884"/>
                      <a:pt x="1893" y="2727"/>
                      <a:pt x="1667" y="2539"/>
                    </a:cubicBezTo>
                    <a:cubicBezTo>
                      <a:pt x="1468" y="2371"/>
                      <a:pt x="1331" y="2141"/>
                      <a:pt x="1300" y="1897"/>
                    </a:cubicBezTo>
                    <a:cubicBezTo>
                      <a:pt x="1208" y="1805"/>
                      <a:pt x="1101" y="1728"/>
                      <a:pt x="994" y="1667"/>
                    </a:cubicBezTo>
                    <a:cubicBezTo>
                      <a:pt x="382" y="1943"/>
                      <a:pt x="0" y="2570"/>
                      <a:pt x="15" y="3243"/>
                    </a:cubicBezTo>
                    <a:cubicBezTo>
                      <a:pt x="627" y="4191"/>
                      <a:pt x="1667" y="4772"/>
                      <a:pt x="2799" y="4818"/>
                    </a:cubicBezTo>
                    <a:cubicBezTo>
                      <a:pt x="2859" y="4821"/>
                      <a:pt x="2919" y="4822"/>
                      <a:pt x="2979" y="4822"/>
                    </a:cubicBezTo>
                    <a:cubicBezTo>
                      <a:pt x="3290" y="4822"/>
                      <a:pt x="3608" y="4788"/>
                      <a:pt x="3916" y="4711"/>
                    </a:cubicBezTo>
                    <a:cubicBezTo>
                      <a:pt x="6761" y="4099"/>
                      <a:pt x="9086" y="2585"/>
                      <a:pt x="9544" y="1346"/>
                    </a:cubicBezTo>
                    <a:cubicBezTo>
                      <a:pt x="9682" y="1010"/>
                      <a:pt x="9713" y="658"/>
                      <a:pt x="9652" y="306"/>
                    </a:cubicBezTo>
                    <a:cubicBezTo>
                      <a:pt x="9636" y="199"/>
                      <a:pt x="9606" y="107"/>
                      <a:pt x="9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3615150" y="2593650"/>
                <a:ext cx="242850" cy="121125"/>
              </a:xfrm>
              <a:custGeom>
                <a:avLst/>
                <a:gdLst/>
                <a:ahLst/>
                <a:cxnLst/>
                <a:rect l="l" t="t" r="r" b="b"/>
                <a:pathLst>
                  <a:path w="9714" h="4845" extrusionOk="0">
                    <a:moveTo>
                      <a:pt x="9606" y="0"/>
                    </a:moveTo>
                    <a:lnTo>
                      <a:pt x="9575" y="15"/>
                    </a:lnTo>
                    <a:lnTo>
                      <a:pt x="9606" y="15"/>
                    </a:lnTo>
                    <a:cubicBezTo>
                      <a:pt x="9637" y="122"/>
                      <a:pt x="9667" y="229"/>
                      <a:pt x="9683" y="352"/>
                    </a:cubicBezTo>
                    <a:cubicBezTo>
                      <a:pt x="9697" y="457"/>
                      <a:pt x="9712" y="576"/>
                      <a:pt x="9713" y="681"/>
                    </a:cubicBezTo>
                    <a:lnTo>
                      <a:pt x="9713" y="681"/>
                    </a:lnTo>
                    <a:cubicBezTo>
                      <a:pt x="9713" y="679"/>
                      <a:pt x="9713" y="676"/>
                      <a:pt x="9713" y="673"/>
                    </a:cubicBezTo>
                    <a:cubicBezTo>
                      <a:pt x="9713" y="566"/>
                      <a:pt x="9698" y="444"/>
                      <a:pt x="9683" y="337"/>
                    </a:cubicBezTo>
                    <a:cubicBezTo>
                      <a:pt x="9667" y="229"/>
                      <a:pt x="9637" y="107"/>
                      <a:pt x="9606" y="0"/>
                    </a:cubicBezTo>
                    <a:close/>
                    <a:moveTo>
                      <a:pt x="9713" y="681"/>
                    </a:moveTo>
                    <a:lnTo>
                      <a:pt x="9713" y="681"/>
                    </a:lnTo>
                    <a:cubicBezTo>
                      <a:pt x="9713" y="684"/>
                      <a:pt x="9713" y="687"/>
                      <a:pt x="9713" y="690"/>
                    </a:cubicBezTo>
                    <a:lnTo>
                      <a:pt x="9713" y="690"/>
                    </a:lnTo>
                    <a:cubicBezTo>
                      <a:pt x="9713" y="689"/>
                      <a:pt x="9713" y="689"/>
                      <a:pt x="9713" y="688"/>
                    </a:cubicBezTo>
                    <a:cubicBezTo>
                      <a:pt x="9713" y="686"/>
                      <a:pt x="9713" y="684"/>
                      <a:pt x="9713" y="681"/>
                    </a:cubicBezTo>
                    <a:close/>
                    <a:moveTo>
                      <a:pt x="9713" y="690"/>
                    </a:moveTo>
                    <a:cubicBezTo>
                      <a:pt x="9698" y="918"/>
                      <a:pt x="9667" y="1132"/>
                      <a:pt x="9575" y="1346"/>
                    </a:cubicBezTo>
                    <a:cubicBezTo>
                      <a:pt x="9665" y="1137"/>
                      <a:pt x="9711" y="913"/>
                      <a:pt x="9713" y="690"/>
                    </a:cubicBezTo>
                    <a:close/>
                    <a:moveTo>
                      <a:pt x="9575" y="15"/>
                    </a:moveTo>
                    <a:lnTo>
                      <a:pt x="9575" y="15"/>
                    </a:lnTo>
                    <a:cubicBezTo>
                      <a:pt x="9484" y="826"/>
                      <a:pt x="9117" y="1591"/>
                      <a:pt x="8505" y="2157"/>
                    </a:cubicBezTo>
                    <a:cubicBezTo>
                      <a:pt x="7908" y="2707"/>
                      <a:pt x="7220" y="3166"/>
                      <a:pt x="6470" y="3487"/>
                    </a:cubicBezTo>
                    <a:cubicBezTo>
                      <a:pt x="5736" y="3824"/>
                      <a:pt x="4941" y="4053"/>
                      <a:pt x="4146" y="4206"/>
                    </a:cubicBezTo>
                    <a:cubicBezTo>
                      <a:pt x="3733" y="4283"/>
                      <a:pt x="3320" y="4329"/>
                      <a:pt x="2907" y="4329"/>
                    </a:cubicBezTo>
                    <a:cubicBezTo>
                      <a:pt x="2865" y="4330"/>
                      <a:pt x="2824" y="4331"/>
                      <a:pt x="2783" y="4331"/>
                    </a:cubicBezTo>
                    <a:cubicBezTo>
                      <a:pt x="2414" y="4331"/>
                      <a:pt x="2058" y="4269"/>
                      <a:pt x="1714" y="4145"/>
                    </a:cubicBezTo>
                    <a:cubicBezTo>
                      <a:pt x="1530" y="4069"/>
                      <a:pt x="1362" y="3962"/>
                      <a:pt x="1209" y="3824"/>
                    </a:cubicBezTo>
                    <a:cubicBezTo>
                      <a:pt x="1056" y="3702"/>
                      <a:pt x="979" y="3518"/>
                      <a:pt x="964" y="3319"/>
                    </a:cubicBezTo>
                    <a:cubicBezTo>
                      <a:pt x="949" y="3227"/>
                      <a:pt x="979" y="3136"/>
                      <a:pt x="1025" y="3059"/>
                    </a:cubicBezTo>
                    <a:cubicBezTo>
                      <a:pt x="1061" y="2999"/>
                      <a:pt x="1126" y="2958"/>
                      <a:pt x="1189" y="2958"/>
                    </a:cubicBezTo>
                    <a:cubicBezTo>
                      <a:pt x="1206" y="2958"/>
                      <a:pt x="1223" y="2961"/>
                      <a:pt x="1239" y="2967"/>
                    </a:cubicBezTo>
                    <a:cubicBezTo>
                      <a:pt x="1316" y="3013"/>
                      <a:pt x="1392" y="3074"/>
                      <a:pt x="1423" y="3166"/>
                    </a:cubicBezTo>
                    <a:cubicBezTo>
                      <a:pt x="1484" y="3258"/>
                      <a:pt x="1545" y="3350"/>
                      <a:pt x="1622" y="3426"/>
                    </a:cubicBezTo>
                    <a:cubicBezTo>
                      <a:pt x="1775" y="3564"/>
                      <a:pt x="1974" y="3656"/>
                      <a:pt x="2188" y="3717"/>
                    </a:cubicBezTo>
                    <a:cubicBezTo>
                      <a:pt x="2387" y="3763"/>
                      <a:pt x="2585" y="3793"/>
                      <a:pt x="2800" y="3793"/>
                    </a:cubicBezTo>
                    <a:cubicBezTo>
                      <a:pt x="2868" y="3796"/>
                      <a:pt x="2937" y="3797"/>
                      <a:pt x="3006" y="3797"/>
                    </a:cubicBezTo>
                    <a:cubicBezTo>
                      <a:pt x="3350" y="3797"/>
                      <a:pt x="3692" y="3765"/>
                      <a:pt x="4023" y="3702"/>
                    </a:cubicBezTo>
                    <a:cubicBezTo>
                      <a:pt x="4834" y="3564"/>
                      <a:pt x="5629" y="3289"/>
                      <a:pt x="6348" y="2906"/>
                    </a:cubicBezTo>
                    <a:cubicBezTo>
                      <a:pt x="6730" y="2707"/>
                      <a:pt x="7052" y="2447"/>
                      <a:pt x="7342" y="2141"/>
                    </a:cubicBezTo>
                    <a:cubicBezTo>
                      <a:pt x="7624" y="1830"/>
                      <a:pt x="7790" y="1433"/>
                      <a:pt x="7801" y="1019"/>
                    </a:cubicBezTo>
                    <a:lnTo>
                      <a:pt x="7801" y="1019"/>
                    </a:lnTo>
                    <a:cubicBezTo>
                      <a:pt x="7807" y="1006"/>
                      <a:pt x="7812" y="993"/>
                      <a:pt x="7816" y="979"/>
                    </a:cubicBezTo>
                    <a:lnTo>
                      <a:pt x="7801" y="979"/>
                    </a:lnTo>
                    <a:lnTo>
                      <a:pt x="7786" y="505"/>
                    </a:lnTo>
                    <a:lnTo>
                      <a:pt x="7663" y="964"/>
                    </a:lnTo>
                    <a:cubicBezTo>
                      <a:pt x="7633" y="1025"/>
                      <a:pt x="7602" y="1071"/>
                      <a:pt x="7556" y="1101"/>
                    </a:cubicBezTo>
                    <a:cubicBezTo>
                      <a:pt x="7495" y="1147"/>
                      <a:pt x="7434" y="1193"/>
                      <a:pt x="7388" y="1224"/>
                    </a:cubicBezTo>
                    <a:cubicBezTo>
                      <a:pt x="7266" y="1300"/>
                      <a:pt x="7143" y="1377"/>
                      <a:pt x="7006" y="1438"/>
                    </a:cubicBezTo>
                    <a:cubicBezTo>
                      <a:pt x="6775" y="1582"/>
                      <a:pt x="6517" y="1686"/>
                      <a:pt x="6270" y="1799"/>
                    </a:cubicBezTo>
                    <a:lnTo>
                      <a:pt x="6270" y="1799"/>
                    </a:lnTo>
                    <a:lnTo>
                      <a:pt x="6180" y="1698"/>
                    </a:lnTo>
                    <a:lnTo>
                      <a:pt x="6119" y="1606"/>
                    </a:lnTo>
                    <a:lnTo>
                      <a:pt x="6073" y="1713"/>
                    </a:lnTo>
                    <a:cubicBezTo>
                      <a:pt x="6027" y="1820"/>
                      <a:pt x="5966" y="1897"/>
                      <a:pt x="5874" y="1958"/>
                    </a:cubicBezTo>
                    <a:cubicBezTo>
                      <a:pt x="5797" y="2034"/>
                      <a:pt x="5706" y="2096"/>
                      <a:pt x="5599" y="2157"/>
                    </a:cubicBezTo>
                    <a:cubicBezTo>
                      <a:pt x="5400" y="2264"/>
                      <a:pt x="5186" y="2356"/>
                      <a:pt x="4971" y="2432"/>
                    </a:cubicBezTo>
                    <a:cubicBezTo>
                      <a:pt x="4543" y="2570"/>
                      <a:pt x="4084" y="2677"/>
                      <a:pt x="3641" y="2753"/>
                    </a:cubicBezTo>
                    <a:cubicBezTo>
                      <a:pt x="3411" y="2799"/>
                      <a:pt x="3182" y="2822"/>
                      <a:pt x="2954" y="2822"/>
                    </a:cubicBezTo>
                    <a:cubicBezTo>
                      <a:pt x="2727" y="2822"/>
                      <a:pt x="2501" y="2799"/>
                      <a:pt x="2279" y="2753"/>
                    </a:cubicBezTo>
                    <a:cubicBezTo>
                      <a:pt x="2050" y="2707"/>
                      <a:pt x="1851" y="2600"/>
                      <a:pt x="1683" y="2463"/>
                    </a:cubicBezTo>
                    <a:cubicBezTo>
                      <a:pt x="1515" y="2310"/>
                      <a:pt x="1408" y="2096"/>
                      <a:pt x="1377" y="1881"/>
                    </a:cubicBezTo>
                    <a:lnTo>
                      <a:pt x="1377" y="1866"/>
                    </a:lnTo>
                    <a:lnTo>
                      <a:pt x="1362" y="1866"/>
                    </a:lnTo>
                    <a:lnTo>
                      <a:pt x="1056" y="1621"/>
                    </a:lnTo>
                    <a:lnTo>
                      <a:pt x="1010" y="1621"/>
                    </a:lnTo>
                    <a:cubicBezTo>
                      <a:pt x="857" y="1698"/>
                      <a:pt x="719" y="1790"/>
                      <a:pt x="582" y="1897"/>
                    </a:cubicBezTo>
                    <a:cubicBezTo>
                      <a:pt x="459" y="2004"/>
                      <a:pt x="352" y="2141"/>
                      <a:pt x="260" y="2279"/>
                    </a:cubicBezTo>
                    <a:cubicBezTo>
                      <a:pt x="169" y="2432"/>
                      <a:pt x="107" y="2585"/>
                      <a:pt x="77" y="2738"/>
                    </a:cubicBezTo>
                    <a:cubicBezTo>
                      <a:pt x="31" y="2906"/>
                      <a:pt x="0" y="3074"/>
                      <a:pt x="0" y="3243"/>
                    </a:cubicBezTo>
                    <a:lnTo>
                      <a:pt x="0" y="3258"/>
                    </a:lnTo>
                    <a:cubicBezTo>
                      <a:pt x="536" y="4069"/>
                      <a:pt x="1362" y="4619"/>
                      <a:pt x="2295" y="4788"/>
                    </a:cubicBezTo>
                    <a:cubicBezTo>
                      <a:pt x="2532" y="4826"/>
                      <a:pt x="2769" y="4845"/>
                      <a:pt x="3004" y="4845"/>
                    </a:cubicBezTo>
                    <a:cubicBezTo>
                      <a:pt x="3239" y="4845"/>
                      <a:pt x="3473" y="4826"/>
                      <a:pt x="3702" y="4788"/>
                    </a:cubicBezTo>
                    <a:cubicBezTo>
                      <a:pt x="4161" y="4696"/>
                      <a:pt x="4620" y="4589"/>
                      <a:pt x="5063" y="4436"/>
                    </a:cubicBezTo>
                    <a:cubicBezTo>
                      <a:pt x="5966" y="4160"/>
                      <a:pt x="6822" y="3778"/>
                      <a:pt x="7618" y="3289"/>
                    </a:cubicBezTo>
                    <a:cubicBezTo>
                      <a:pt x="8015" y="3059"/>
                      <a:pt x="8398" y="2769"/>
                      <a:pt x="8749" y="2463"/>
                    </a:cubicBezTo>
                    <a:cubicBezTo>
                      <a:pt x="9101" y="2157"/>
                      <a:pt x="9392" y="1774"/>
                      <a:pt x="9575" y="1346"/>
                    </a:cubicBezTo>
                    <a:lnTo>
                      <a:pt x="9575" y="1346"/>
                    </a:lnTo>
                    <a:cubicBezTo>
                      <a:pt x="9377" y="1774"/>
                      <a:pt x="9086" y="2141"/>
                      <a:pt x="8734" y="2447"/>
                    </a:cubicBezTo>
                    <a:cubicBezTo>
                      <a:pt x="8382" y="2753"/>
                      <a:pt x="8015" y="3029"/>
                      <a:pt x="7602" y="3273"/>
                    </a:cubicBezTo>
                    <a:cubicBezTo>
                      <a:pt x="6807" y="3747"/>
                      <a:pt x="5950" y="4115"/>
                      <a:pt x="5048" y="4390"/>
                    </a:cubicBezTo>
                    <a:cubicBezTo>
                      <a:pt x="4604" y="4528"/>
                      <a:pt x="4146" y="4635"/>
                      <a:pt x="3687" y="4726"/>
                    </a:cubicBezTo>
                    <a:cubicBezTo>
                      <a:pt x="3475" y="4763"/>
                      <a:pt x="3256" y="4782"/>
                      <a:pt x="3036" y="4782"/>
                    </a:cubicBezTo>
                    <a:cubicBezTo>
                      <a:pt x="2794" y="4782"/>
                      <a:pt x="2550" y="4759"/>
                      <a:pt x="2310" y="4711"/>
                    </a:cubicBezTo>
                    <a:cubicBezTo>
                      <a:pt x="1392" y="4543"/>
                      <a:pt x="582" y="3992"/>
                      <a:pt x="77" y="3197"/>
                    </a:cubicBezTo>
                    <a:lnTo>
                      <a:pt x="77" y="3197"/>
                    </a:lnTo>
                    <a:cubicBezTo>
                      <a:pt x="79" y="3041"/>
                      <a:pt x="95" y="2897"/>
                      <a:pt x="138" y="2753"/>
                    </a:cubicBezTo>
                    <a:cubicBezTo>
                      <a:pt x="169" y="2600"/>
                      <a:pt x="245" y="2447"/>
                      <a:pt x="322" y="2310"/>
                    </a:cubicBezTo>
                    <a:cubicBezTo>
                      <a:pt x="413" y="2172"/>
                      <a:pt x="520" y="2050"/>
                      <a:pt x="643" y="1958"/>
                    </a:cubicBezTo>
                    <a:cubicBezTo>
                      <a:pt x="757" y="1858"/>
                      <a:pt x="872" y="1771"/>
                      <a:pt x="1011" y="1710"/>
                    </a:cubicBezTo>
                    <a:lnTo>
                      <a:pt x="1011" y="1710"/>
                    </a:lnTo>
                    <a:lnTo>
                      <a:pt x="1285" y="1912"/>
                    </a:lnTo>
                    <a:lnTo>
                      <a:pt x="1285" y="1881"/>
                    </a:lnTo>
                    <a:cubicBezTo>
                      <a:pt x="1316" y="2126"/>
                      <a:pt x="1423" y="2356"/>
                      <a:pt x="1606" y="2524"/>
                    </a:cubicBezTo>
                    <a:cubicBezTo>
                      <a:pt x="1790" y="2692"/>
                      <a:pt x="2004" y="2799"/>
                      <a:pt x="2249" y="2845"/>
                    </a:cubicBezTo>
                    <a:cubicBezTo>
                      <a:pt x="2478" y="2899"/>
                      <a:pt x="2712" y="2925"/>
                      <a:pt x="2947" y="2925"/>
                    </a:cubicBezTo>
                    <a:cubicBezTo>
                      <a:pt x="3182" y="2925"/>
                      <a:pt x="3419" y="2899"/>
                      <a:pt x="3656" y="2845"/>
                    </a:cubicBezTo>
                    <a:cubicBezTo>
                      <a:pt x="4115" y="2784"/>
                      <a:pt x="4574" y="2677"/>
                      <a:pt x="5017" y="2524"/>
                    </a:cubicBezTo>
                    <a:cubicBezTo>
                      <a:pt x="5247" y="2447"/>
                      <a:pt x="5461" y="2356"/>
                      <a:pt x="5675" y="2248"/>
                    </a:cubicBezTo>
                    <a:cubicBezTo>
                      <a:pt x="5767" y="2187"/>
                      <a:pt x="5874" y="2111"/>
                      <a:pt x="5966" y="2034"/>
                    </a:cubicBezTo>
                    <a:cubicBezTo>
                      <a:pt x="6043" y="1979"/>
                      <a:pt x="6104" y="1917"/>
                      <a:pt x="6155" y="1840"/>
                    </a:cubicBezTo>
                    <a:lnTo>
                      <a:pt x="6155" y="1840"/>
                    </a:lnTo>
                    <a:lnTo>
                      <a:pt x="6226" y="1927"/>
                    </a:lnTo>
                    <a:lnTo>
                      <a:pt x="6241" y="1958"/>
                    </a:lnTo>
                    <a:lnTo>
                      <a:pt x="6287" y="1927"/>
                    </a:lnTo>
                    <a:cubicBezTo>
                      <a:pt x="6562" y="1805"/>
                      <a:pt x="6822" y="1698"/>
                      <a:pt x="7082" y="1545"/>
                    </a:cubicBezTo>
                    <a:cubicBezTo>
                      <a:pt x="7205" y="1484"/>
                      <a:pt x="7342" y="1407"/>
                      <a:pt x="7465" y="1331"/>
                    </a:cubicBezTo>
                    <a:cubicBezTo>
                      <a:pt x="7524" y="1286"/>
                      <a:pt x="7597" y="1242"/>
                      <a:pt x="7657" y="1198"/>
                    </a:cubicBezTo>
                    <a:lnTo>
                      <a:pt x="7657" y="1198"/>
                    </a:lnTo>
                    <a:cubicBezTo>
                      <a:pt x="7641" y="1321"/>
                      <a:pt x="7605" y="1439"/>
                      <a:pt x="7556" y="1545"/>
                    </a:cubicBezTo>
                    <a:cubicBezTo>
                      <a:pt x="7480" y="1728"/>
                      <a:pt x="7373" y="1897"/>
                      <a:pt x="7251" y="2050"/>
                    </a:cubicBezTo>
                    <a:cubicBezTo>
                      <a:pt x="6975" y="2340"/>
                      <a:pt x="6669" y="2600"/>
                      <a:pt x="6302" y="2784"/>
                    </a:cubicBezTo>
                    <a:cubicBezTo>
                      <a:pt x="5583" y="3166"/>
                      <a:pt x="4819" y="3442"/>
                      <a:pt x="4008" y="3579"/>
                    </a:cubicBezTo>
                    <a:cubicBezTo>
                      <a:pt x="3675" y="3656"/>
                      <a:pt x="3342" y="3690"/>
                      <a:pt x="2999" y="3690"/>
                    </a:cubicBezTo>
                    <a:cubicBezTo>
                      <a:pt x="2933" y="3690"/>
                      <a:pt x="2867" y="3689"/>
                      <a:pt x="2800" y="3686"/>
                    </a:cubicBezTo>
                    <a:cubicBezTo>
                      <a:pt x="2601" y="3686"/>
                      <a:pt x="2402" y="3656"/>
                      <a:pt x="2218" y="3610"/>
                    </a:cubicBezTo>
                    <a:cubicBezTo>
                      <a:pt x="2019" y="3564"/>
                      <a:pt x="1836" y="3472"/>
                      <a:pt x="1683" y="3350"/>
                    </a:cubicBezTo>
                    <a:cubicBezTo>
                      <a:pt x="1622" y="3273"/>
                      <a:pt x="1561" y="3197"/>
                      <a:pt x="1515" y="3105"/>
                    </a:cubicBezTo>
                    <a:cubicBezTo>
                      <a:pt x="1469" y="3013"/>
                      <a:pt x="1392" y="2921"/>
                      <a:pt x="1285" y="2876"/>
                    </a:cubicBezTo>
                    <a:cubicBezTo>
                      <a:pt x="1255" y="2868"/>
                      <a:pt x="1224" y="2864"/>
                      <a:pt x="1193" y="2864"/>
                    </a:cubicBezTo>
                    <a:cubicBezTo>
                      <a:pt x="1163" y="2864"/>
                      <a:pt x="1132" y="2868"/>
                      <a:pt x="1102" y="2876"/>
                    </a:cubicBezTo>
                    <a:cubicBezTo>
                      <a:pt x="1041" y="2906"/>
                      <a:pt x="995" y="2937"/>
                      <a:pt x="964" y="2998"/>
                    </a:cubicBezTo>
                    <a:cubicBezTo>
                      <a:pt x="903" y="3090"/>
                      <a:pt x="888" y="3197"/>
                      <a:pt x="888" y="3304"/>
                    </a:cubicBezTo>
                    <a:cubicBezTo>
                      <a:pt x="903" y="3533"/>
                      <a:pt x="1010" y="3732"/>
                      <a:pt x="1163" y="3885"/>
                    </a:cubicBezTo>
                    <a:cubicBezTo>
                      <a:pt x="1331" y="4023"/>
                      <a:pt x="1499" y="4130"/>
                      <a:pt x="1698" y="4206"/>
                    </a:cubicBezTo>
                    <a:cubicBezTo>
                      <a:pt x="2037" y="4324"/>
                      <a:pt x="2387" y="4397"/>
                      <a:pt x="2739" y="4397"/>
                    </a:cubicBezTo>
                    <a:cubicBezTo>
                      <a:pt x="2800" y="4397"/>
                      <a:pt x="2861" y="4394"/>
                      <a:pt x="2922" y="4390"/>
                    </a:cubicBezTo>
                    <a:cubicBezTo>
                      <a:pt x="3335" y="4390"/>
                      <a:pt x="3733" y="4344"/>
                      <a:pt x="4146" y="4268"/>
                    </a:cubicBezTo>
                    <a:cubicBezTo>
                      <a:pt x="4956" y="4115"/>
                      <a:pt x="5736" y="3870"/>
                      <a:pt x="6486" y="3533"/>
                    </a:cubicBezTo>
                    <a:cubicBezTo>
                      <a:pt x="7235" y="3197"/>
                      <a:pt x="7924" y="2738"/>
                      <a:pt x="8520" y="2172"/>
                    </a:cubicBezTo>
                    <a:cubicBezTo>
                      <a:pt x="9117" y="1606"/>
                      <a:pt x="9499" y="841"/>
                      <a:pt x="9575"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3630925" y="2570300"/>
                <a:ext cx="224400" cy="132275"/>
              </a:xfrm>
              <a:custGeom>
                <a:avLst/>
                <a:gdLst/>
                <a:ahLst/>
                <a:cxnLst/>
                <a:rect l="l" t="t" r="r" b="b"/>
                <a:pathLst>
                  <a:path w="8976" h="5291" extrusionOk="0">
                    <a:moveTo>
                      <a:pt x="8486" y="1"/>
                    </a:moveTo>
                    <a:cubicBezTo>
                      <a:pt x="8011" y="368"/>
                      <a:pt x="7629" y="674"/>
                      <a:pt x="7430" y="812"/>
                    </a:cubicBezTo>
                    <a:cubicBezTo>
                      <a:pt x="6727" y="1316"/>
                      <a:pt x="7124" y="1928"/>
                      <a:pt x="7124" y="1928"/>
                    </a:cubicBezTo>
                    <a:cubicBezTo>
                      <a:pt x="7124" y="1928"/>
                      <a:pt x="7277" y="3045"/>
                      <a:pt x="5472" y="3917"/>
                    </a:cubicBezTo>
                    <a:cubicBezTo>
                      <a:pt x="4458" y="4398"/>
                      <a:pt x="3275" y="4686"/>
                      <a:pt x="2354" y="4686"/>
                    </a:cubicBezTo>
                    <a:cubicBezTo>
                      <a:pt x="1636" y="4686"/>
                      <a:pt x="1078" y="4511"/>
                      <a:pt x="884" y="4116"/>
                    </a:cubicBezTo>
                    <a:cubicBezTo>
                      <a:pt x="788" y="3925"/>
                      <a:pt x="674" y="3847"/>
                      <a:pt x="573" y="3847"/>
                    </a:cubicBezTo>
                    <a:cubicBezTo>
                      <a:pt x="203" y="3847"/>
                      <a:pt x="0" y="4881"/>
                      <a:pt x="1465" y="5217"/>
                    </a:cubicBezTo>
                    <a:cubicBezTo>
                      <a:pt x="1676" y="5266"/>
                      <a:pt x="1933" y="5290"/>
                      <a:pt x="2224" y="5290"/>
                    </a:cubicBezTo>
                    <a:cubicBezTo>
                      <a:pt x="4478" y="5290"/>
                      <a:pt x="8728" y="3822"/>
                      <a:pt x="8944" y="949"/>
                    </a:cubicBezTo>
                    <a:lnTo>
                      <a:pt x="8975" y="934"/>
                    </a:lnTo>
                    <a:cubicBezTo>
                      <a:pt x="8883" y="598"/>
                      <a:pt x="8700" y="276"/>
                      <a:pt x="84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3636550" y="2569925"/>
                <a:ext cx="218775" cy="134300"/>
              </a:xfrm>
              <a:custGeom>
                <a:avLst/>
                <a:gdLst/>
                <a:ahLst/>
                <a:cxnLst/>
                <a:rect l="l" t="t" r="r" b="b"/>
                <a:pathLst>
                  <a:path w="8751" h="5372" extrusionOk="0">
                    <a:moveTo>
                      <a:pt x="8230" y="1"/>
                    </a:moveTo>
                    <a:lnTo>
                      <a:pt x="7190" y="796"/>
                    </a:lnTo>
                    <a:cubicBezTo>
                      <a:pt x="7006" y="903"/>
                      <a:pt x="6853" y="1087"/>
                      <a:pt x="6777" y="1301"/>
                    </a:cubicBezTo>
                    <a:cubicBezTo>
                      <a:pt x="6700" y="1515"/>
                      <a:pt x="6731" y="1760"/>
                      <a:pt x="6853" y="1958"/>
                    </a:cubicBezTo>
                    <a:lnTo>
                      <a:pt x="6853" y="1958"/>
                    </a:lnTo>
                    <a:cubicBezTo>
                      <a:pt x="6851" y="2152"/>
                      <a:pt x="6806" y="2345"/>
                      <a:pt x="6731" y="2509"/>
                    </a:cubicBezTo>
                    <a:cubicBezTo>
                      <a:pt x="6655" y="2693"/>
                      <a:pt x="6532" y="2876"/>
                      <a:pt x="6410" y="3029"/>
                    </a:cubicBezTo>
                    <a:cubicBezTo>
                      <a:pt x="6134" y="3320"/>
                      <a:pt x="5813" y="3580"/>
                      <a:pt x="5446" y="3763"/>
                    </a:cubicBezTo>
                    <a:cubicBezTo>
                      <a:pt x="4727" y="4131"/>
                      <a:pt x="3963" y="4406"/>
                      <a:pt x="3152" y="4543"/>
                    </a:cubicBezTo>
                    <a:cubicBezTo>
                      <a:pt x="2820" y="4607"/>
                      <a:pt x="2489" y="4639"/>
                      <a:pt x="2158" y="4639"/>
                    </a:cubicBezTo>
                    <a:cubicBezTo>
                      <a:pt x="2091" y="4639"/>
                      <a:pt x="2025" y="4638"/>
                      <a:pt x="1959" y="4635"/>
                    </a:cubicBezTo>
                    <a:cubicBezTo>
                      <a:pt x="1745" y="4635"/>
                      <a:pt x="1561" y="4605"/>
                      <a:pt x="1362" y="4559"/>
                    </a:cubicBezTo>
                    <a:cubicBezTo>
                      <a:pt x="1179" y="4513"/>
                      <a:pt x="995" y="4421"/>
                      <a:pt x="858" y="4299"/>
                    </a:cubicBezTo>
                    <a:cubicBezTo>
                      <a:pt x="812" y="4268"/>
                      <a:pt x="781" y="4222"/>
                      <a:pt x="766" y="4192"/>
                    </a:cubicBezTo>
                    <a:cubicBezTo>
                      <a:pt x="735" y="4146"/>
                      <a:pt x="720" y="4115"/>
                      <a:pt x="689" y="4069"/>
                    </a:cubicBezTo>
                    <a:cubicBezTo>
                      <a:pt x="628" y="3962"/>
                      <a:pt x="552" y="3870"/>
                      <a:pt x="445" y="3825"/>
                    </a:cubicBezTo>
                    <a:cubicBezTo>
                      <a:pt x="406" y="3809"/>
                      <a:pt x="372" y="3802"/>
                      <a:pt x="339" y="3802"/>
                    </a:cubicBezTo>
                    <a:cubicBezTo>
                      <a:pt x="307" y="3802"/>
                      <a:pt x="276" y="3809"/>
                      <a:pt x="246" y="3825"/>
                    </a:cubicBezTo>
                    <a:cubicBezTo>
                      <a:pt x="185" y="3840"/>
                      <a:pt x="139" y="3886"/>
                      <a:pt x="108" y="3947"/>
                    </a:cubicBezTo>
                    <a:cubicBezTo>
                      <a:pt x="32" y="4039"/>
                      <a:pt x="1" y="4161"/>
                      <a:pt x="16" y="4283"/>
                    </a:cubicBezTo>
                    <a:cubicBezTo>
                      <a:pt x="32" y="4498"/>
                      <a:pt x="139" y="4712"/>
                      <a:pt x="307" y="4849"/>
                    </a:cubicBezTo>
                    <a:cubicBezTo>
                      <a:pt x="460" y="5002"/>
                      <a:pt x="643" y="5109"/>
                      <a:pt x="842" y="5186"/>
                    </a:cubicBezTo>
                    <a:cubicBezTo>
                      <a:pt x="1200" y="5310"/>
                      <a:pt x="1570" y="5372"/>
                      <a:pt x="1953" y="5372"/>
                    </a:cubicBezTo>
                    <a:cubicBezTo>
                      <a:pt x="1996" y="5372"/>
                      <a:pt x="2038" y="5371"/>
                      <a:pt x="2081" y="5369"/>
                    </a:cubicBezTo>
                    <a:cubicBezTo>
                      <a:pt x="2494" y="5369"/>
                      <a:pt x="2892" y="5324"/>
                      <a:pt x="3305" y="5247"/>
                    </a:cubicBezTo>
                    <a:cubicBezTo>
                      <a:pt x="4115" y="5094"/>
                      <a:pt x="4896" y="4849"/>
                      <a:pt x="5645" y="4498"/>
                    </a:cubicBezTo>
                    <a:cubicBezTo>
                      <a:pt x="6410" y="4176"/>
                      <a:pt x="7098" y="3702"/>
                      <a:pt x="7679" y="3136"/>
                    </a:cubicBezTo>
                    <a:cubicBezTo>
                      <a:pt x="8276" y="2555"/>
                      <a:pt x="8643" y="1790"/>
                      <a:pt x="8719" y="964"/>
                    </a:cubicBezTo>
                    <a:lnTo>
                      <a:pt x="8750" y="949"/>
                    </a:lnTo>
                    <a:lnTo>
                      <a:pt x="8704" y="964"/>
                    </a:lnTo>
                    <a:cubicBezTo>
                      <a:pt x="8612" y="1790"/>
                      <a:pt x="8230" y="2540"/>
                      <a:pt x="7618" y="3106"/>
                    </a:cubicBezTo>
                    <a:cubicBezTo>
                      <a:pt x="7022" y="3656"/>
                      <a:pt x="6333" y="4100"/>
                      <a:pt x="5584" y="4421"/>
                    </a:cubicBezTo>
                    <a:cubicBezTo>
                      <a:pt x="4850" y="4758"/>
                      <a:pt x="4070" y="4987"/>
                      <a:pt x="3259" y="5125"/>
                    </a:cubicBezTo>
                    <a:cubicBezTo>
                      <a:pt x="2861" y="5201"/>
                      <a:pt x="2464" y="5247"/>
                      <a:pt x="2051" y="5262"/>
                    </a:cubicBezTo>
                    <a:cubicBezTo>
                      <a:pt x="2017" y="5264"/>
                      <a:pt x="1983" y="5264"/>
                      <a:pt x="1950" y="5264"/>
                    </a:cubicBezTo>
                    <a:cubicBezTo>
                      <a:pt x="1586" y="5264"/>
                      <a:pt x="1223" y="5190"/>
                      <a:pt x="873" y="5064"/>
                    </a:cubicBezTo>
                    <a:cubicBezTo>
                      <a:pt x="689" y="5002"/>
                      <a:pt x="521" y="4895"/>
                      <a:pt x="383" y="4758"/>
                    </a:cubicBezTo>
                    <a:cubicBezTo>
                      <a:pt x="246" y="4635"/>
                      <a:pt x="154" y="4467"/>
                      <a:pt x="139" y="4268"/>
                    </a:cubicBezTo>
                    <a:cubicBezTo>
                      <a:pt x="123" y="4192"/>
                      <a:pt x="154" y="4100"/>
                      <a:pt x="200" y="4023"/>
                    </a:cubicBezTo>
                    <a:cubicBezTo>
                      <a:pt x="223" y="3967"/>
                      <a:pt x="279" y="3935"/>
                      <a:pt x="331" y="3935"/>
                    </a:cubicBezTo>
                    <a:cubicBezTo>
                      <a:pt x="350" y="3935"/>
                      <a:pt x="368" y="3939"/>
                      <a:pt x="383" y="3947"/>
                    </a:cubicBezTo>
                    <a:cubicBezTo>
                      <a:pt x="460" y="3993"/>
                      <a:pt x="521" y="4054"/>
                      <a:pt x="567" y="4131"/>
                    </a:cubicBezTo>
                    <a:cubicBezTo>
                      <a:pt x="582" y="4161"/>
                      <a:pt x="613" y="4222"/>
                      <a:pt x="643" y="4268"/>
                    </a:cubicBezTo>
                    <a:cubicBezTo>
                      <a:pt x="674" y="4314"/>
                      <a:pt x="720" y="4360"/>
                      <a:pt x="750" y="4391"/>
                    </a:cubicBezTo>
                    <a:cubicBezTo>
                      <a:pt x="919" y="4543"/>
                      <a:pt x="1118" y="4635"/>
                      <a:pt x="1332" y="4681"/>
                    </a:cubicBezTo>
                    <a:cubicBezTo>
                      <a:pt x="1531" y="4742"/>
                      <a:pt x="1745" y="4758"/>
                      <a:pt x="1944" y="4773"/>
                    </a:cubicBezTo>
                    <a:cubicBezTo>
                      <a:pt x="2372" y="4773"/>
                      <a:pt x="2785" y="4727"/>
                      <a:pt x="3198" y="4651"/>
                    </a:cubicBezTo>
                    <a:cubicBezTo>
                      <a:pt x="4008" y="4498"/>
                      <a:pt x="4788" y="4222"/>
                      <a:pt x="5507" y="3840"/>
                    </a:cubicBezTo>
                    <a:cubicBezTo>
                      <a:pt x="5874" y="3641"/>
                      <a:pt x="6211" y="3381"/>
                      <a:pt x="6486" y="3075"/>
                    </a:cubicBezTo>
                    <a:cubicBezTo>
                      <a:pt x="6762" y="2754"/>
                      <a:pt x="6930" y="2341"/>
                      <a:pt x="6930" y="1928"/>
                    </a:cubicBezTo>
                    <a:lnTo>
                      <a:pt x="6930" y="1913"/>
                    </a:lnTo>
                    <a:cubicBezTo>
                      <a:pt x="6823" y="1729"/>
                      <a:pt x="6792" y="1515"/>
                      <a:pt x="6853" y="1316"/>
                    </a:cubicBezTo>
                    <a:cubicBezTo>
                      <a:pt x="6930" y="1117"/>
                      <a:pt x="7068" y="949"/>
                      <a:pt x="7236" y="827"/>
                    </a:cubicBezTo>
                    <a:lnTo>
                      <a:pt x="8242" y="31"/>
                    </a:lnTo>
                    <a:lnTo>
                      <a:pt x="8242" y="31"/>
                    </a:lnTo>
                    <a:cubicBezTo>
                      <a:pt x="8466" y="303"/>
                      <a:pt x="8645" y="618"/>
                      <a:pt x="8750" y="949"/>
                    </a:cubicBezTo>
                    <a:cubicBezTo>
                      <a:pt x="8645" y="603"/>
                      <a:pt x="8466" y="302"/>
                      <a:pt x="8242" y="31"/>
                    </a:cubicBezTo>
                    <a:lnTo>
                      <a:pt x="8242" y="31"/>
                    </a:lnTo>
                    <a:lnTo>
                      <a:pt x="8261" y="16"/>
                    </a:lnTo>
                    <a:lnTo>
                      <a:pt x="8230" y="16"/>
                    </a:lnTo>
                    <a:lnTo>
                      <a:pt x="8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3630825" y="2532950"/>
                <a:ext cx="175925" cy="59575"/>
              </a:xfrm>
              <a:custGeom>
                <a:avLst/>
                <a:gdLst/>
                <a:ahLst/>
                <a:cxnLst/>
                <a:rect l="l" t="t" r="r" b="b"/>
                <a:pathLst>
                  <a:path w="7037" h="2383" extrusionOk="0">
                    <a:moveTo>
                      <a:pt x="5139" y="0"/>
                    </a:moveTo>
                    <a:cubicBezTo>
                      <a:pt x="4801" y="0"/>
                      <a:pt x="4442" y="41"/>
                      <a:pt x="4084" y="149"/>
                    </a:cubicBezTo>
                    <a:cubicBezTo>
                      <a:pt x="2723" y="562"/>
                      <a:pt x="383" y="1801"/>
                      <a:pt x="1" y="2015"/>
                    </a:cubicBezTo>
                    <a:cubicBezTo>
                      <a:pt x="475" y="2015"/>
                      <a:pt x="934" y="2137"/>
                      <a:pt x="1331" y="2382"/>
                    </a:cubicBezTo>
                    <a:cubicBezTo>
                      <a:pt x="3241" y="953"/>
                      <a:pt x="5459" y="814"/>
                      <a:pt x="6249" y="814"/>
                    </a:cubicBezTo>
                    <a:cubicBezTo>
                      <a:pt x="6439" y="814"/>
                      <a:pt x="6547" y="822"/>
                      <a:pt x="6547" y="822"/>
                    </a:cubicBezTo>
                    <a:cubicBezTo>
                      <a:pt x="6700" y="684"/>
                      <a:pt x="6853" y="547"/>
                      <a:pt x="7036" y="394"/>
                    </a:cubicBezTo>
                    <a:cubicBezTo>
                      <a:pt x="7036" y="394"/>
                      <a:pt x="6188" y="0"/>
                      <a:pt x="5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a:off x="3623950" y="2531975"/>
                <a:ext cx="182800" cy="62450"/>
              </a:xfrm>
              <a:custGeom>
                <a:avLst/>
                <a:gdLst/>
                <a:ahLst/>
                <a:cxnLst/>
                <a:rect l="l" t="t" r="r" b="b"/>
                <a:pathLst>
                  <a:path w="7312" h="2498" extrusionOk="0">
                    <a:moveTo>
                      <a:pt x="5331" y="1"/>
                    </a:moveTo>
                    <a:cubicBezTo>
                      <a:pt x="5063" y="1"/>
                      <a:pt x="4798" y="32"/>
                      <a:pt x="4543" y="96"/>
                    </a:cubicBezTo>
                    <a:cubicBezTo>
                      <a:pt x="4237" y="173"/>
                      <a:pt x="3946" y="264"/>
                      <a:pt x="3656" y="387"/>
                    </a:cubicBezTo>
                    <a:cubicBezTo>
                      <a:pt x="3075" y="601"/>
                      <a:pt x="2493" y="861"/>
                      <a:pt x="1927" y="1136"/>
                    </a:cubicBezTo>
                    <a:cubicBezTo>
                      <a:pt x="1362" y="1412"/>
                      <a:pt x="796" y="1687"/>
                      <a:pt x="245" y="1978"/>
                    </a:cubicBezTo>
                    <a:lnTo>
                      <a:pt x="0" y="2115"/>
                    </a:lnTo>
                    <a:lnTo>
                      <a:pt x="276" y="2115"/>
                    </a:lnTo>
                    <a:cubicBezTo>
                      <a:pt x="734" y="2115"/>
                      <a:pt x="1193" y="2238"/>
                      <a:pt x="1591" y="2467"/>
                    </a:cubicBezTo>
                    <a:lnTo>
                      <a:pt x="1637" y="2498"/>
                    </a:lnTo>
                    <a:lnTo>
                      <a:pt x="1667" y="2467"/>
                    </a:lnTo>
                    <a:cubicBezTo>
                      <a:pt x="2035" y="2192"/>
                      <a:pt x="2432" y="1962"/>
                      <a:pt x="2845" y="1763"/>
                    </a:cubicBezTo>
                    <a:cubicBezTo>
                      <a:pt x="3044" y="1641"/>
                      <a:pt x="3258" y="1549"/>
                      <a:pt x="3472" y="1473"/>
                    </a:cubicBezTo>
                    <a:cubicBezTo>
                      <a:pt x="3686" y="1396"/>
                      <a:pt x="3901" y="1320"/>
                      <a:pt x="4115" y="1259"/>
                    </a:cubicBezTo>
                    <a:cubicBezTo>
                      <a:pt x="4558" y="1121"/>
                      <a:pt x="5002" y="1029"/>
                      <a:pt x="5461" y="968"/>
                    </a:cubicBezTo>
                    <a:cubicBezTo>
                      <a:pt x="5830" y="904"/>
                      <a:pt x="6221" y="872"/>
                      <a:pt x="6607" y="872"/>
                    </a:cubicBezTo>
                    <a:cubicBezTo>
                      <a:pt x="6684" y="872"/>
                      <a:pt x="6761" y="874"/>
                      <a:pt x="6837" y="876"/>
                    </a:cubicBezTo>
                    <a:lnTo>
                      <a:pt x="7311" y="433"/>
                    </a:lnTo>
                    <a:lnTo>
                      <a:pt x="6808" y="845"/>
                    </a:lnTo>
                    <a:lnTo>
                      <a:pt x="6808" y="845"/>
                    </a:lnTo>
                    <a:cubicBezTo>
                      <a:pt x="6671" y="839"/>
                      <a:pt x="6536" y="835"/>
                      <a:pt x="6400" y="835"/>
                    </a:cubicBezTo>
                    <a:cubicBezTo>
                      <a:pt x="5612" y="835"/>
                      <a:pt x="4835" y="944"/>
                      <a:pt x="4069" y="1152"/>
                    </a:cubicBezTo>
                    <a:cubicBezTo>
                      <a:pt x="3839" y="1213"/>
                      <a:pt x="3625" y="1289"/>
                      <a:pt x="3411" y="1366"/>
                    </a:cubicBezTo>
                    <a:cubicBezTo>
                      <a:pt x="3197" y="1458"/>
                      <a:pt x="2983" y="1534"/>
                      <a:pt x="2769" y="1641"/>
                    </a:cubicBezTo>
                    <a:cubicBezTo>
                      <a:pt x="2368" y="1834"/>
                      <a:pt x="1967" y="2070"/>
                      <a:pt x="1609" y="2335"/>
                    </a:cubicBezTo>
                    <a:lnTo>
                      <a:pt x="1609" y="2335"/>
                    </a:lnTo>
                    <a:cubicBezTo>
                      <a:pt x="1269" y="2149"/>
                      <a:pt x="902" y="2029"/>
                      <a:pt x="522" y="1991"/>
                    </a:cubicBezTo>
                    <a:lnTo>
                      <a:pt x="522" y="1991"/>
                    </a:lnTo>
                    <a:cubicBezTo>
                      <a:pt x="1551" y="1442"/>
                      <a:pt x="2604" y="935"/>
                      <a:pt x="3671" y="494"/>
                    </a:cubicBezTo>
                    <a:cubicBezTo>
                      <a:pt x="3962" y="372"/>
                      <a:pt x="4252" y="264"/>
                      <a:pt x="4558" y="188"/>
                    </a:cubicBezTo>
                    <a:cubicBezTo>
                      <a:pt x="4864" y="112"/>
                      <a:pt x="5170" y="81"/>
                      <a:pt x="5476" y="81"/>
                    </a:cubicBezTo>
                    <a:cubicBezTo>
                      <a:pt x="6103" y="81"/>
                      <a:pt x="6730" y="203"/>
                      <a:pt x="7311" y="433"/>
                    </a:cubicBezTo>
                    <a:cubicBezTo>
                      <a:pt x="6730" y="173"/>
                      <a:pt x="6118" y="35"/>
                      <a:pt x="5491" y="4"/>
                    </a:cubicBezTo>
                    <a:cubicBezTo>
                      <a:pt x="5438" y="2"/>
                      <a:pt x="5384" y="1"/>
                      <a:pt x="5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3664100" y="2553275"/>
                <a:ext cx="130425" cy="53000"/>
              </a:xfrm>
              <a:custGeom>
                <a:avLst/>
                <a:gdLst/>
                <a:ahLst/>
                <a:cxnLst/>
                <a:rect l="l" t="t" r="r" b="b"/>
                <a:pathLst>
                  <a:path w="5217" h="2120" extrusionOk="0">
                    <a:moveTo>
                      <a:pt x="4918" y="1"/>
                    </a:moveTo>
                    <a:cubicBezTo>
                      <a:pt x="4128" y="1"/>
                      <a:pt x="1910" y="140"/>
                      <a:pt x="0" y="1569"/>
                    </a:cubicBezTo>
                    <a:cubicBezTo>
                      <a:pt x="245" y="1707"/>
                      <a:pt x="474" y="1906"/>
                      <a:pt x="673" y="2120"/>
                    </a:cubicBezTo>
                    <a:cubicBezTo>
                      <a:pt x="974" y="1969"/>
                      <a:pt x="2984" y="989"/>
                      <a:pt x="3998" y="989"/>
                    </a:cubicBezTo>
                    <a:cubicBezTo>
                      <a:pt x="4119" y="989"/>
                      <a:pt x="4226" y="1003"/>
                      <a:pt x="4314" y="1034"/>
                    </a:cubicBezTo>
                    <a:cubicBezTo>
                      <a:pt x="4574" y="651"/>
                      <a:pt x="4880" y="315"/>
                      <a:pt x="5216" y="9"/>
                    </a:cubicBezTo>
                    <a:cubicBezTo>
                      <a:pt x="5216" y="9"/>
                      <a:pt x="5108" y="1"/>
                      <a:pt x="49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3664100" y="2551825"/>
                <a:ext cx="135000" cy="54850"/>
              </a:xfrm>
              <a:custGeom>
                <a:avLst/>
                <a:gdLst/>
                <a:ahLst/>
                <a:cxnLst/>
                <a:rect l="l" t="t" r="r" b="b"/>
                <a:pathLst>
                  <a:path w="5400" h="2194" extrusionOk="0">
                    <a:moveTo>
                      <a:pt x="4904" y="0"/>
                    </a:moveTo>
                    <a:cubicBezTo>
                      <a:pt x="4549" y="0"/>
                      <a:pt x="4190" y="20"/>
                      <a:pt x="3839" y="67"/>
                    </a:cubicBezTo>
                    <a:cubicBezTo>
                      <a:pt x="3381" y="128"/>
                      <a:pt x="2922" y="235"/>
                      <a:pt x="2478" y="373"/>
                    </a:cubicBezTo>
                    <a:cubicBezTo>
                      <a:pt x="2249" y="434"/>
                      <a:pt x="2035" y="495"/>
                      <a:pt x="1820" y="587"/>
                    </a:cubicBezTo>
                    <a:cubicBezTo>
                      <a:pt x="1606" y="694"/>
                      <a:pt x="1377" y="771"/>
                      <a:pt x="1178" y="878"/>
                    </a:cubicBezTo>
                    <a:cubicBezTo>
                      <a:pt x="1086" y="939"/>
                      <a:pt x="979" y="985"/>
                      <a:pt x="872" y="1046"/>
                    </a:cubicBezTo>
                    <a:lnTo>
                      <a:pt x="581" y="1229"/>
                    </a:lnTo>
                    <a:cubicBezTo>
                      <a:pt x="367" y="1337"/>
                      <a:pt x="199" y="1489"/>
                      <a:pt x="0" y="1627"/>
                    </a:cubicBezTo>
                    <a:lnTo>
                      <a:pt x="291" y="1428"/>
                    </a:lnTo>
                    <a:cubicBezTo>
                      <a:pt x="398" y="1382"/>
                      <a:pt x="490" y="1306"/>
                      <a:pt x="581" y="1260"/>
                    </a:cubicBezTo>
                    <a:lnTo>
                      <a:pt x="887" y="1092"/>
                    </a:lnTo>
                    <a:cubicBezTo>
                      <a:pt x="994" y="1046"/>
                      <a:pt x="1102" y="1000"/>
                      <a:pt x="1209" y="939"/>
                    </a:cubicBezTo>
                    <a:cubicBezTo>
                      <a:pt x="1407" y="847"/>
                      <a:pt x="1622" y="755"/>
                      <a:pt x="1836" y="679"/>
                    </a:cubicBezTo>
                    <a:cubicBezTo>
                      <a:pt x="2065" y="602"/>
                      <a:pt x="2279" y="526"/>
                      <a:pt x="2493" y="480"/>
                    </a:cubicBezTo>
                    <a:cubicBezTo>
                      <a:pt x="2937" y="358"/>
                      <a:pt x="3381" y="266"/>
                      <a:pt x="3839" y="205"/>
                    </a:cubicBezTo>
                    <a:cubicBezTo>
                      <a:pt x="4190" y="158"/>
                      <a:pt x="4541" y="138"/>
                      <a:pt x="4891" y="138"/>
                    </a:cubicBezTo>
                    <a:cubicBezTo>
                      <a:pt x="4944" y="138"/>
                      <a:pt x="4997" y="138"/>
                      <a:pt x="5050" y="139"/>
                    </a:cubicBezTo>
                    <a:lnTo>
                      <a:pt x="5050" y="139"/>
                    </a:lnTo>
                    <a:cubicBezTo>
                      <a:pt x="4923" y="263"/>
                      <a:pt x="4797" y="382"/>
                      <a:pt x="4681" y="511"/>
                    </a:cubicBezTo>
                    <a:cubicBezTo>
                      <a:pt x="4538" y="667"/>
                      <a:pt x="4409" y="837"/>
                      <a:pt x="4281" y="1020"/>
                    </a:cubicBezTo>
                    <a:lnTo>
                      <a:pt x="4281" y="1020"/>
                    </a:lnTo>
                    <a:cubicBezTo>
                      <a:pt x="4168" y="1003"/>
                      <a:pt x="4054" y="994"/>
                      <a:pt x="3941" y="994"/>
                    </a:cubicBezTo>
                    <a:cubicBezTo>
                      <a:pt x="3741" y="994"/>
                      <a:pt x="3543" y="1021"/>
                      <a:pt x="3350" y="1076"/>
                    </a:cubicBezTo>
                    <a:cubicBezTo>
                      <a:pt x="3029" y="1153"/>
                      <a:pt x="2723" y="1245"/>
                      <a:pt x="2417" y="1367"/>
                    </a:cubicBezTo>
                    <a:cubicBezTo>
                      <a:pt x="1828" y="1594"/>
                      <a:pt x="1238" y="1850"/>
                      <a:pt x="678" y="2152"/>
                    </a:cubicBezTo>
                    <a:lnTo>
                      <a:pt x="678" y="2152"/>
                    </a:lnTo>
                    <a:cubicBezTo>
                      <a:pt x="482" y="1942"/>
                      <a:pt x="256" y="1762"/>
                      <a:pt x="0" y="1627"/>
                    </a:cubicBezTo>
                    <a:lnTo>
                      <a:pt x="0" y="1627"/>
                    </a:lnTo>
                    <a:cubicBezTo>
                      <a:pt x="245" y="1780"/>
                      <a:pt x="474" y="1964"/>
                      <a:pt x="658" y="2178"/>
                    </a:cubicBezTo>
                    <a:lnTo>
                      <a:pt x="673" y="2193"/>
                    </a:lnTo>
                    <a:lnTo>
                      <a:pt x="689" y="2193"/>
                    </a:lnTo>
                    <a:cubicBezTo>
                      <a:pt x="1270" y="1918"/>
                      <a:pt x="1866" y="1673"/>
                      <a:pt x="2463" y="1459"/>
                    </a:cubicBezTo>
                    <a:cubicBezTo>
                      <a:pt x="2769" y="1352"/>
                      <a:pt x="3075" y="1260"/>
                      <a:pt x="3381" y="1184"/>
                    </a:cubicBezTo>
                    <a:cubicBezTo>
                      <a:pt x="3572" y="1136"/>
                      <a:pt x="3763" y="1112"/>
                      <a:pt x="3954" y="1112"/>
                    </a:cubicBezTo>
                    <a:cubicBezTo>
                      <a:pt x="4069" y="1112"/>
                      <a:pt x="4184" y="1120"/>
                      <a:pt x="4298" y="1138"/>
                    </a:cubicBezTo>
                    <a:lnTo>
                      <a:pt x="4359" y="1153"/>
                    </a:lnTo>
                    <a:lnTo>
                      <a:pt x="4375" y="1122"/>
                    </a:lnTo>
                    <a:cubicBezTo>
                      <a:pt x="4635" y="755"/>
                      <a:pt x="4941" y="419"/>
                      <a:pt x="5277" y="113"/>
                    </a:cubicBezTo>
                    <a:lnTo>
                      <a:pt x="5400" y="6"/>
                    </a:lnTo>
                    <a:lnTo>
                      <a:pt x="5231" y="6"/>
                    </a:lnTo>
                    <a:cubicBezTo>
                      <a:pt x="5123" y="2"/>
                      <a:pt x="5014" y="0"/>
                      <a:pt x="490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a:off x="3459125" y="2608250"/>
                <a:ext cx="248200" cy="170150"/>
              </a:xfrm>
              <a:custGeom>
                <a:avLst/>
                <a:gdLst/>
                <a:ahLst/>
                <a:cxnLst/>
                <a:rect l="l" t="t" r="r" b="b"/>
                <a:pathLst>
                  <a:path w="9928" h="6806" extrusionOk="0">
                    <a:moveTo>
                      <a:pt x="7139" y="0"/>
                    </a:moveTo>
                    <a:cubicBezTo>
                      <a:pt x="4708" y="0"/>
                      <a:pt x="3137" y="1633"/>
                      <a:pt x="1729" y="2215"/>
                    </a:cubicBezTo>
                    <a:cubicBezTo>
                      <a:pt x="1" y="2949"/>
                      <a:pt x="674" y="5718"/>
                      <a:pt x="704" y="5855"/>
                    </a:cubicBezTo>
                    <a:cubicBezTo>
                      <a:pt x="1291" y="6579"/>
                      <a:pt x="2143" y="6806"/>
                      <a:pt x="2981" y="6806"/>
                    </a:cubicBezTo>
                    <a:cubicBezTo>
                      <a:pt x="4394" y="6806"/>
                      <a:pt x="5767" y="6161"/>
                      <a:pt x="5767" y="6161"/>
                    </a:cubicBezTo>
                    <a:cubicBezTo>
                      <a:pt x="5767" y="6161"/>
                      <a:pt x="8276" y="5091"/>
                      <a:pt x="9071" y="4234"/>
                    </a:cubicBezTo>
                    <a:cubicBezTo>
                      <a:pt x="8337" y="4204"/>
                      <a:pt x="7633" y="3959"/>
                      <a:pt x="7052" y="3500"/>
                    </a:cubicBezTo>
                    <a:cubicBezTo>
                      <a:pt x="7052" y="3500"/>
                      <a:pt x="4871" y="5201"/>
                      <a:pt x="3259" y="5201"/>
                    </a:cubicBezTo>
                    <a:cubicBezTo>
                      <a:pt x="3218" y="5201"/>
                      <a:pt x="3177" y="5200"/>
                      <a:pt x="3136" y="5198"/>
                    </a:cubicBezTo>
                    <a:cubicBezTo>
                      <a:pt x="1515" y="5121"/>
                      <a:pt x="1393" y="3454"/>
                      <a:pt x="1897" y="3102"/>
                    </a:cubicBezTo>
                    <a:cubicBezTo>
                      <a:pt x="2418" y="2750"/>
                      <a:pt x="3916" y="1466"/>
                      <a:pt x="5767" y="839"/>
                    </a:cubicBezTo>
                    <a:cubicBezTo>
                      <a:pt x="5925" y="789"/>
                      <a:pt x="6091" y="762"/>
                      <a:pt x="6259" y="762"/>
                    </a:cubicBezTo>
                    <a:cubicBezTo>
                      <a:pt x="6401" y="762"/>
                      <a:pt x="6545" y="781"/>
                      <a:pt x="6685" y="823"/>
                    </a:cubicBezTo>
                    <a:cubicBezTo>
                      <a:pt x="6701" y="821"/>
                      <a:pt x="6748" y="819"/>
                      <a:pt x="6820" y="819"/>
                    </a:cubicBezTo>
                    <a:cubicBezTo>
                      <a:pt x="7309" y="819"/>
                      <a:pt x="8932" y="944"/>
                      <a:pt x="9545" y="2276"/>
                    </a:cubicBezTo>
                    <a:cubicBezTo>
                      <a:pt x="9668" y="2261"/>
                      <a:pt x="9805" y="2246"/>
                      <a:pt x="9928" y="2230"/>
                    </a:cubicBezTo>
                    <a:cubicBezTo>
                      <a:pt x="9805" y="1573"/>
                      <a:pt x="9576" y="946"/>
                      <a:pt x="9224" y="380"/>
                    </a:cubicBezTo>
                    <a:cubicBezTo>
                      <a:pt x="8463" y="111"/>
                      <a:pt x="7772" y="0"/>
                      <a:pt x="7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a:off x="3471375" y="2608175"/>
                <a:ext cx="235950" cy="171750"/>
              </a:xfrm>
              <a:custGeom>
                <a:avLst/>
                <a:gdLst/>
                <a:ahLst/>
                <a:cxnLst/>
                <a:rect l="l" t="t" r="r" b="b"/>
                <a:pathLst>
                  <a:path w="9438" h="6870" extrusionOk="0">
                    <a:moveTo>
                      <a:pt x="6629" y="0"/>
                    </a:moveTo>
                    <a:cubicBezTo>
                      <a:pt x="6331" y="0"/>
                      <a:pt x="6033" y="21"/>
                      <a:pt x="5736" y="61"/>
                    </a:cubicBezTo>
                    <a:cubicBezTo>
                      <a:pt x="5231" y="153"/>
                      <a:pt x="4742" y="306"/>
                      <a:pt x="4283" y="505"/>
                    </a:cubicBezTo>
                    <a:cubicBezTo>
                      <a:pt x="3824" y="719"/>
                      <a:pt x="3365" y="949"/>
                      <a:pt x="2937" y="1224"/>
                    </a:cubicBezTo>
                    <a:cubicBezTo>
                      <a:pt x="2509" y="1484"/>
                      <a:pt x="2080" y="1759"/>
                      <a:pt x="1637" y="2004"/>
                    </a:cubicBezTo>
                    <a:cubicBezTo>
                      <a:pt x="1423" y="2111"/>
                      <a:pt x="1178" y="2203"/>
                      <a:pt x="964" y="2340"/>
                    </a:cubicBezTo>
                    <a:cubicBezTo>
                      <a:pt x="734" y="2478"/>
                      <a:pt x="551" y="2662"/>
                      <a:pt x="413" y="2876"/>
                    </a:cubicBezTo>
                    <a:cubicBezTo>
                      <a:pt x="153" y="3335"/>
                      <a:pt x="16" y="3839"/>
                      <a:pt x="16" y="4360"/>
                    </a:cubicBezTo>
                    <a:cubicBezTo>
                      <a:pt x="0" y="4864"/>
                      <a:pt x="46" y="5384"/>
                      <a:pt x="169" y="5874"/>
                    </a:cubicBezTo>
                    <a:lnTo>
                      <a:pt x="169" y="5889"/>
                    </a:lnTo>
                    <a:cubicBezTo>
                      <a:pt x="413" y="6210"/>
                      <a:pt x="734" y="6455"/>
                      <a:pt x="1102" y="6608"/>
                    </a:cubicBezTo>
                    <a:cubicBezTo>
                      <a:pt x="1469" y="6776"/>
                      <a:pt x="1851" y="6853"/>
                      <a:pt x="2249" y="6868"/>
                    </a:cubicBezTo>
                    <a:cubicBezTo>
                      <a:pt x="2292" y="6869"/>
                      <a:pt x="2335" y="6869"/>
                      <a:pt x="2379" y="6869"/>
                    </a:cubicBezTo>
                    <a:cubicBezTo>
                      <a:pt x="3115" y="6869"/>
                      <a:pt x="3850" y="6746"/>
                      <a:pt x="4543" y="6501"/>
                    </a:cubicBezTo>
                    <a:cubicBezTo>
                      <a:pt x="4910" y="6379"/>
                      <a:pt x="5277" y="6241"/>
                      <a:pt x="5614" y="6073"/>
                    </a:cubicBezTo>
                    <a:cubicBezTo>
                      <a:pt x="5981" y="5904"/>
                      <a:pt x="6333" y="5751"/>
                      <a:pt x="6669" y="5568"/>
                    </a:cubicBezTo>
                    <a:cubicBezTo>
                      <a:pt x="7021" y="5384"/>
                      <a:pt x="7357" y="5201"/>
                      <a:pt x="7679" y="4987"/>
                    </a:cubicBezTo>
                    <a:cubicBezTo>
                      <a:pt x="8003" y="4795"/>
                      <a:pt x="8312" y="4561"/>
                      <a:pt x="8581" y="4298"/>
                    </a:cubicBezTo>
                    <a:lnTo>
                      <a:pt x="8581" y="4298"/>
                    </a:lnTo>
                    <a:cubicBezTo>
                      <a:pt x="8581" y="4298"/>
                      <a:pt x="8581" y="4298"/>
                      <a:pt x="8581" y="4298"/>
                    </a:cubicBezTo>
                    <a:lnTo>
                      <a:pt x="8581" y="4298"/>
                    </a:lnTo>
                    <a:lnTo>
                      <a:pt x="8581" y="4298"/>
                    </a:lnTo>
                    <a:cubicBezTo>
                      <a:pt x="8591" y="4288"/>
                      <a:pt x="8602" y="4278"/>
                      <a:pt x="8612" y="4268"/>
                    </a:cubicBezTo>
                    <a:lnTo>
                      <a:pt x="8627" y="4252"/>
                    </a:lnTo>
                    <a:lnTo>
                      <a:pt x="8627" y="4161"/>
                    </a:lnTo>
                    <a:lnTo>
                      <a:pt x="8566" y="4161"/>
                    </a:lnTo>
                    <a:cubicBezTo>
                      <a:pt x="7847" y="4130"/>
                      <a:pt x="7159" y="3885"/>
                      <a:pt x="6593" y="3442"/>
                    </a:cubicBezTo>
                    <a:lnTo>
                      <a:pt x="6562" y="3411"/>
                    </a:lnTo>
                    <a:lnTo>
                      <a:pt x="6516" y="3442"/>
                    </a:lnTo>
                    <a:cubicBezTo>
                      <a:pt x="5675" y="4099"/>
                      <a:pt x="4742" y="4604"/>
                      <a:pt x="3732" y="4971"/>
                    </a:cubicBezTo>
                    <a:cubicBezTo>
                      <a:pt x="3488" y="5048"/>
                      <a:pt x="3228" y="5109"/>
                      <a:pt x="2968" y="5140"/>
                    </a:cubicBezTo>
                    <a:cubicBezTo>
                      <a:pt x="2909" y="5143"/>
                      <a:pt x="2852" y="5145"/>
                      <a:pt x="2794" y="5145"/>
                    </a:cubicBezTo>
                    <a:cubicBezTo>
                      <a:pt x="2597" y="5145"/>
                      <a:pt x="2404" y="5122"/>
                      <a:pt x="2203" y="5063"/>
                    </a:cubicBezTo>
                    <a:cubicBezTo>
                      <a:pt x="1958" y="5002"/>
                      <a:pt x="1729" y="4864"/>
                      <a:pt x="1545" y="4681"/>
                    </a:cubicBezTo>
                    <a:cubicBezTo>
                      <a:pt x="1377" y="4497"/>
                      <a:pt x="1255" y="4252"/>
                      <a:pt x="1224" y="4008"/>
                    </a:cubicBezTo>
                    <a:cubicBezTo>
                      <a:pt x="1163" y="3748"/>
                      <a:pt x="1209" y="3488"/>
                      <a:pt x="1331" y="3258"/>
                    </a:cubicBezTo>
                    <a:cubicBezTo>
                      <a:pt x="1362" y="3212"/>
                      <a:pt x="1407" y="3166"/>
                      <a:pt x="1453" y="3136"/>
                    </a:cubicBezTo>
                    <a:lnTo>
                      <a:pt x="1622" y="3013"/>
                    </a:lnTo>
                    <a:lnTo>
                      <a:pt x="1943" y="2769"/>
                    </a:lnTo>
                    <a:cubicBezTo>
                      <a:pt x="2371" y="2448"/>
                      <a:pt x="2799" y="2142"/>
                      <a:pt x="3258" y="1866"/>
                    </a:cubicBezTo>
                    <a:cubicBezTo>
                      <a:pt x="3702" y="1576"/>
                      <a:pt x="4176" y="1331"/>
                      <a:pt x="4665" y="1117"/>
                    </a:cubicBezTo>
                    <a:cubicBezTo>
                      <a:pt x="4910" y="1010"/>
                      <a:pt x="5155" y="918"/>
                      <a:pt x="5400" y="826"/>
                    </a:cubicBezTo>
                    <a:cubicBezTo>
                      <a:pt x="5520" y="805"/>
                      <a:pt x="5644" y="794"/>
                      <a:pt x="5767" y="794"/>
                    </a:cubicBezTo>
                    <a:cubicBezTo>
                      <a:pt x="5909" y="794"/>
                      <a:pt x="6049" y="809"/>
                      <a:pt x="6180" y="842"/>
                    </a:cubicBezTo>
                    <a:cubicBezTo>
                      <a:pt x="6470" y="842"/>
                      <a:pt x="6746" y="857"/>
                      <a:pt x="7036" y="903"/>
                    </a:cubicBezTo>
                    <a:cubicBezTo>
                      <a:pt x="7312" y="949"/>
                      <a:pt x="7587" y="1040"/>
                      <a:pt x="7847" y="1147"/>
                    </a:cubicBezTo>
                    <a:cubicBezTo>
                      <a:pt x="8107" y="1255"/>
                      <a:pt x="8336" y="1423"/>
                      <a:pt x="8551" y="1606"/>
                    </a:cubicBezTo>
                    <a:cubicBezTo>
                      <a:pt x="8765" y="1805"/>
                      <a:pt x="8933" y="2035"/>
                      <a:pt x="9055" y="2279"/>
                    </a:cubicBezTo>
                    <a:lnTo>
                      <a:pt x="9084" y="2276"/>
                    </a:lnTo>
                    <a:lnTo>
                      <a:pt x="9084" y="2276"/>
                    </a:lnTo>
                    <a:cubicBezTo>
                      <a:pt x="9085" y="2277"/>
                      <a:pt x="9085" y="2278"/>
                      <a:pt x="9086" y="2279"/>
                    </a:cubicBezTo>
                    <a:lnTo>
                      <a:pt x="9438" y="2233"/>
                    </a:lnTo>
                    <a:lnTo>
                      <a:pt x="9084" y="2276"/>
                    </a:lnTo>
                    <a:lnTo>
                      <a:pt x="9084" y="2276"/>
                    </a:lnTo>
                    <a:cubicBezTo>
                      <a:pt x="8962" y="2017"/>
                      <a:pt x="8794" y="1789"/>
                      <a:pt x="8581" y="1591"/>
                    </a:cubicBezTo>
                    <a:cubicBezTo>
                      <a:pt x="8367" y="1392"/>
                      <a:pt x="8138" y="1239"/>
                      <a:pt x="7878" y="1117"/>
                    </a:cubicBezTo>
                    <a:cubicBezTo>
                      <a:pt x="7617" y="1010"/>
                      <a:pt x="7342" y="918"/>
                      <a:pt x="7052" y="872"/>
                    </a:cubicBezTo>
                    <a:cubicBezTo>
                      <a:pt x="6776" y="811"/>
                      <a:pt x="6486" y="796"/>
                      <a:pt x="6210" y="796"/>
                    </a:cubicBezTo>
                    <a:cubicBezTo>
                      <a:pt x="6065" y="755"/>
                      <a:pt x="5920" y="736"/>
                      <a:pt x="5777" y="736"/>
                    </a:cubicBezTo>
                    <a:cubicBezTo>
                      <a:pt x="5649" y="736"/>
                      <a:pt x="5522" y="751"/>
                      <a:pt x="5400" y="780"/>
                    </a:cubicBezTo>
                    <a:cubicBezTo>
                      <a:pt x="5140" y="857"/>
                      <a:pt x="4880" y="949"/>
                      <a:pt x="4635" y="1056"/>
                    </a:cubicBezTo>
                    <a:cubicBezTo>
                      <a:pt x="4145" y="1270"/>
                      <a:pt x="3671" y="1515"/>
                      <a:pt x="3212" y="1790"/>
                    </a:cubicBezTo>
                    <a:cubicBezTo>
                      <a:pt x="2753" y="2080"/>
                      <a:pt x="2310" y="2386"/>
                      <a:pt x="1882" y="2708"/>
                    </a:cubicBezTo>
                    <a:lnTo>
                      <a:pt x="1560" y="2937"/>
                    </a:lnTo>
                    <a:lnTo>
                      <a:pt x="1407" y="3059"/>
                    </a:lnTo>
                    <a:cubicBezTo>
                      <a:pt x="1346" y="3105"/>
                      <a:pt x="1300" y="3151"/>
                      <a:pt x="1255" y="3212"/>
                    </a:cubicBezTo>
                    <a:cubicBezTo>
                      <a:pt x="1117" y="3457"/>
                      <a:pt x="1071" y="3748"/>
                      <a:pt x="1132" y="4023"/>
                    </a:cubicBezTo>
                    <a:cubicBezTo>
                      <a:pt x="1163" y="4298"/>
                      <a:pt x="1300" y="4543"/>
                      <a:pt x="1484" y="4757"/>
                    </a:cubicBezTo>
                    <a:cubicBezTo>
                      <a:pt x="1668" y="4956"/>
                      <a:pt x="1912" y="5094"/>
                      <a:pt x="2172" y="5170"/>
                    </a:cubicBezTo>
                    <a:cubicBezTo>
                      <a:pt x="2376" y="5227"/>
                      <a:pt x="2581" y="5258"/>
                      <a:pt x="2779" y="5258"/>
                    </a:cubicBezTo>
                    <a:cubicBezTo>
                      <a:pt x="2848" y="5258"/>
                      <a:pt x="2916" y="5255"/>
                      <a:pt x="2983" y="5247"/>
                    </a:cubicBezTo>
                    <a:cubicBezTo>
                      <a:pt x="3258" y="5216"/>
                      <a:pt x="3518" y="5155"/>
                      <a:pt x="3778" y="5078"/>
                    </a:cubicBezTo>
                    <a:cubicBezTo>
                      <a:pt x="4298" y="4910"/>
                      <a:pt x="4788" y="4696"/>
                      <a:pt x="5262" y="4421"/>
                    </a:cubicBezTo>
                    <a:cubicBezTo>
                      <a:pt x="5707" y="4169"/>
                      <a:pt x="6152" y="3888"/>
                      <a:pt x="6569" y="3578"/>
                    </a:cubicBezTo>
                    <a:lnTo>
                      <a:pt x="6569" y="3578"/>
                    </a:lnTo>
                    <a:cubicBezTo>
                      <a:pt x="7104" y="3988"/>
                      <a:pt x="7750" y="4233"/>
                      <a:pt x="8429" y="4289"/>
                    </a:cubicBezTo>
                    <a:lnTo>
                      <a:pt x="8429" y="4289"/>
                    </a:lnTo>
                    <a:cubicBezTo>
                      <a:pt x="8182" y="4509"/>
                      <a:pt x="7911" y="4706"/>
                      <a:pt x="7617" y="4880"/>
                    </a:cubicBezTo>
                    <a:cubicBezTo>
                      <a:pt x="7296" y="5078"/>
                      <a:pt x="6960" y="5262"/>
                      <a:pt x="6623" y="5446"/>
                    </a:cubicBezTo>
                    <a:cubicBezTo>
                      <a:pt x="6271" y="5614"/>
                      <a:pt x="5935" y="5782"/>
                      <a:pt x="5583" y="5950"/>
                    </a:cubicBezTo>
                    <a:cubicBezTo>
                      <a:pt x="5231" y="6103"/>
                      <a:pt x="4880" y="6256"/>
                      <a:pt x="4512" y="6379"/>
                    </a:cubicBezTo>
                    <a:cubicBezTo>
                      <a:pt x="3866" y="6612"/>
                      <a:pt x="3182" y="6735"/>
                      <a:pt x="2483" y="6735"/>
                    </a:cubicBezTo>
                    <a:cubicBezTo>
                      <a:pt x="2405" y="6735"/>
                      <a:pt x="2327" y="6733"/>
                      <a:pt x="2249" y="6730"/>
                    </a:cubicBezTo>
                    <a:cubicBezTo>
                      <a:pt x="1882" y="6715"/>
                      <a:pt x="1499" y="6639"/>
                      <a:pt x="1147" y="6486"/>
                    </a:cubicBezTo>
                    <a:cubicBezTo>
                      <a:pt x="801" y="6350"/>
                      <a:pt x="499" y="6110"/>
                      <a:pt x="256" y="5825"/>
                    </a:cubicBezTo>
                    <a:lnTo>
                      <a:pt x="256" y="5825"/>
                    </a:lnTo>
                    <a:cubicBezTo>
                      <a:pt x="137" y="5342"/>
                      <a:pt x="92" y="4843"/>
                      <a:pt x="107" y="4344"/>
                    </a:cubicBezTo>
                    <a:cubicBezTo>
                      <a:pt x="107" y="3839"/>
                      <a:pt x="230" y="3350"/>
                      <a:pt x="490" y="2922"/>
                    </a:cubicBezTo>
                    <a:cubicBezTo>
                      <a:pt x="612" y="2708"/>
                      <a:pt x="796" y="2539"/>
                      <a:pt x="994" y="2402"/>
                    </a:cubicBezTo>
                    <a:cubicBezTo>
                      <a:pt x="1193" y="2279"/>
                      <a:pt x="1453" y="2188"/>
                      <a:pt x="1668" y="2065"/>
                    </a:cubicBezTo>
                    <a:cubicBezTo>
                      <a:pt x="2126" y="1820"/>
                      <a:pt x="2539" y="1545"/>
                      <a:pt x="2968" y="1285"/>
                    </a:cubicBezTo>
                    <a:cubicBezTo>
                      <a:pt x="3411" y="1010"/>
                      <a:pt x="3855" y="780"/>
                      <a:pt x="4314" y="566"/>
                    </a:cubicBezTo>
                    <a:cubicBezTo>
                      <a:pt x="4773" y="367"/>
                      <a:pt x="5247" y="214"/>
                      <a:pt x="5736" y="107"/>
                    </a:cubicBezTo>
                    <a:cubicBezTo>
                      <a:pt x="6049" y="60"/>
                      <a:pt x="6362" y="36"/>
                      <a:pt x="6675" y="36"/>
                    </a:cubicBezTo>
                    <a:cubicBezTo>
                      <a:pt x="7373" y="36"/>
                      <a:pt x="8064" y="155"/>
                      <a:pt x="8719" y="398"/>
                    </a:cubicBezTo>
                    <a:cubicBezTo>
                      <a:pt x="8902" y="673"/>
                      <a:pt x="9055" y="964"/>
                      <a:pt x="9162" y="1270"/>
                    </a:cubicBezTo>
                    <a:cubicBezTo>
                      <a:pt x="9285" y="1576"/>
                      <a:pt x="9376" y="1897"/>
                      <a:pt x="9438" y="2233"/>
                    </a:cubicBezTo>
                    <a:cubicBezTo>
                      <a:pt x="9376" y="1897"/>
                      <a:pt x="9285" y="1576"/>
                      <a:pt x="9178" y="1270"/>
                    </a:cubicBezTo>
                    <a:cubicBezTo>
                      <a:pt x="9055" y="949"/>
                      <a:pt x="8902" y="658"/>
                      <a:pt x="8734" y="367"/>
                    </a:cubicBezTo>
                    <a:cubicBezTo>
                      <a:pt x="8054" y="119"/>
                      <a:pt x="7343" y="0"/>
                      <a:pt x="662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3437725" y="2583325"/>
                <a:ext cx="252025" cy="171325"/>
              </a:xfrm>
              <a:custGeom>
                <a:avLst/>
                <a:gdLst/>
                <a:ahLst/>
                <a:cxnLst/>
                <a:rect l="l" t="t" r="r" b="b"/>
                <a:pathLst>
                  <a:path w="10081" h="6853" extrusionOk="0">
                    <a:moveTo>
                      <a:pt x="7709" y="0"/>
                    </a:moveTo>
                    <a:cubicBezTo>
                      <a:pt x="7541" y="0"/>
                      <a:pt x="7373" y="0"/>
                      <a:pt x="7204" y="31"/>
                    </a:cubicBezTo>
                    <a:cubicBezTo>
                      <a:pt x="4176" y="428"/>
                      <a:pt x="0" y="2096"/>
                      <a:pt x="1010" y="5721"/>
                    </a:cubicBezTo>
                    <a:cubicBezTo>
                      <a:pt x="1117" y="6134"/>
                      <a:pt x="1300" y="6516"/>
                      <a:pt x="1560" y="6852"/>
                    </a:cubicBezTo>
                    <a:cubicBezTo>
                      <a:pt x="1530" y="6715"/>
                      <a:pt x="872" y="3946"/>
                      <a:pt x="2585" y="3227"/>
                    </a:cubicBezTo>
                    <a:cubicBezTo>
                      <a:pt x="3995" y="2632"/>
                      <a:pt x="5569" y="1004"/>
                      <a:pt x="8004" y="1004"/>
                    </a:cubicBezTo>
                    <a:cubicBezTo>
                      <a:pt x="8634" y="1004"/>
                      <a:pt x="9322" y="1113"/>
                      <a:pt x="10080" y="1377"/>
                    </a:cubicBezTo>
                    <a:cubicBezTo>
                      <a:pt x="9973" y="1224"/>
                      <a:pt x="9851" y="1055"/>
                      <a:pt x="9728" y="918"/>
                    </a:cubicBezTo>
                    <a:cubicBezTo>
                      <a:pt x="9529" y="704"/>
                      <a:pt x="9300" y="520"/>
                      <a:pt x="9055" y="367"/>
                    </a:cubicBezTo>
                    <a:cubicBezTo>
                      <a:pt x="8642" y="122"/>
                      <a:pt x="8183" y="0"/>
                      <a:pt x="7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3457225" y="2583325"/>
                <a:ext cx="232525" cy="178600"/>
              </a:xfrm>
              <a:custGeom>
                <a:avLst/>
                <a:gdLst/>
                <a:ahLst/>
                <a:cxnLst/>
                <a:rect l="l" t="t" r="r" b="b"/>
                <a:pathLst>
                  <a:path w="9301" h="7144" extrusionOk="0">
                    <a:moveTo>
                      <a:pt x="6933" y="0"/>
                    </a:moveTo>
                    <a:cubicBezTo>
                      <a:pt x="6839" y="0"/>
                      <a:pt x="6746" y="5"/>
                      <a:pt x="6654" y="15"/>
                    </a:cubicBezTo>
                    <a:cubicBezTo>
                      <a:pt x="6749" y="5"/>
                      <a:pt x="6843" y="0"/>
                      <a:pt x="6937" y="0"/>
                    </a:cubicBezTo>
                    <a:cubicBezTo>
                      <a:pt x="6994" y="0"/>
                      <a:pt x="7050" y="2"/>
                      <a:pt x="7106" y="6"/>
                    </a:cubicBezTo>
                    <a:lnTo>
                      <a:pt x="7106" y="6"/>
                    </a:lnTo>
                    <a:cubicBezTo>
                      <a:pt x="7049" y="2"/>
                      <a:pt x="6991" y="0"/>
                      <a:pt x="6933" y="0"/>
                    </a:cubicBezTo>
                    <a:close/>
                    <a:moveTo>
                      <a:pt x="7106" y="6"/>
                    </a:moveTo>
                    <a:cubicBezTo>
                      <a:pt x="7237" y="14"/>
                      <a:pt x="7368" y="33"/>
                      <a:pt x="7495" y="61"/>
                    </a:cubicBezTo>
                    <a:cubicBezTo>
                      <a:pt x="8061" y="184"/>
                      <a:pt x="8566" y="490"/>
                      <a:pt x="8948" y="918"/>
                    </a:cubicBezTo>
                    <a:cubicBezTo>
                      <a:pt x="8481" y="375"/>
                      <a:pt x="7815" y="50"/>
                      <a:pt x="7106" y="6"/>
                    </a:cubicBezTo>
                    <a:close/>
                    <a:moveTo>
                      <a:pt x="6440" y="15"/>
                    </a:moveTo>
                    <a:lnTo>
                      <a:pt x="6226" y="46"/>
                    </a:lnTo>
                    <a:cubicBezTo>
                      <a:pt x="6088" y="77"/>
                      <a:pt x="5950" y="92"/>
                      <a:pt x="5797" y="122"/>
                    </a:cubicBezTo>
                    <a:cubicBezTo>
                      <a:pt x="4665" y="306"/>
                      <a:pt x="3580" y="658"/>
                      <a:pt x="2555" y="1178"/>
                    </a:cubicBezTo>
                    <a:cubicBezTo>
                      <a:pt x="2035" y="1438"/>
                      <a:pt x="1560" y="1759"/>
                      <a:pt x="1148" y="2157"/>
                    </a:cubicBezTo>
                    <a:cubicBezTo>
                      <a:pt x="933" y="2356"/>
                      <a:pt x="750" y="2570"/>
                      <a:pt x="582" y="2814"/>
                    </a:cubicBezTo>
                    <a:cubicBezTo>
                      <a:pt x="413" y="3059"/>
                      <a:pt x="291" y="3319"/>
                      <a:pt x="184" y="3595"/>
                    </a:cubicBezTo>
                    <a:cubicBezTo>
                      <a:pt x="92" y="3855"/>
                      <a:pt x="31" y="4145"/>
                      <a:pt x="16" y="4436"/>
                    </a:cubicBezTo>
                    <a:cubicBezTo>
                      <a:pt x="0" y="4726"/>
                      <a:pt x="16" y="5017"/>
                      <a:pt x="62" y="5308"/>
                    </a:cubicBezTo>
                    <a:cubicBezTo>
                      <a:pt x="153" y="5889"/>
                      <a:pt x="367" y="6440"/>
                      <a:pt x="735" y="6898"/>
                    </a:cubicBezTo>
                    <a:lnTo>
                      <a:pt x="918" y="7143"/>
                    </a:lnTo>
                    <a:lnTo>
                      <a:pt x="857" y="6837"/>
                    </a:lnTo>
                    <a:cubicBezTo>
                      <a:pt x="735" y="6348"/>
                      <a:pt x="689" y="5858"/>
                      <a:pt x="704" y="5354"/>
                    </a:cubicBezTo>
                    <a:cubicBezTo>
                      <a:pt x="689" y="4849"/>
                      <a:pt x="826" y="4359"/>
                      <a:pt x="1071" y="3931"/>
                    </a:cubicBezTo>
                    <a:cubicBezTo>
                      <a:pt x="1193" y="3717"/>
                      <a:pt x="1362" y="3549"/>
                      <a:pt x="1576" y="3411"/>
                    </a:cubicBezTo>
                    <a:cubicBezTo>
                      <a:pt x="1775" y="3289"/>
                      <a:pt x="2019" y="3197"/>
                      <a:pt x="2249" y="3074"/>
                    </a:cubicBezTo>
                    <a:cubicBezTo>
                      <a:pt x="2692" y="2830"/>
                      <a:pt x="3121" y="2554"/>
                      <a:pt x="3549" y="2279"/>
                    </a:cubicBezTo>
                    <a:cubicBezTo>
                      <a:pt x="3977" y="2019"/>
                      <a:pt x="4421" y="1774"/>
                      <a:pt x="4880" y="1560"/>
                    </a:cubicBezTo>
                    <a:cubicBezTo>
                      <a:pt x="5339" y="1346"/>
                      <a:pt x="5813" y="1193"/>
                      <a:pt x="6317" y="1086"/>
                    </a:cubicBezTo>
                    <a:cubicBezTo>
                      <a:pt x="6615" y="1040"/>
                      <a:pt x="6915" y="1018"/>
                      <a:pt x="7216" y="1018"/>
                    </a:cubicBezTo>
                    <a:cubicBezTo>
                      <a:pt x="7920" y="1018"/>
                      <a:pt x="8625" y="1141"/>
                      <a:pt x="9300" y="1377"/>
                    </a:cubicBezTo>
                    <a:cubicBezTo>
                      <a:pt x="8622" y="1129"/>
                      <a:pt x="7914" y="1003"/>
                      <a:pt x="7203" y="1003"/>
                    </a:cubicBezTo>
                    <a:cubicBezTo>
                      <a:pt x="6903" y="1003"/>
                      <a:pt x="6602" y="1025"/>
                      <a:pt x="6302" y="1071"/>
                    </a:cubicBezTo>
                    <a:cubicBezTo>
                      <a:pt x="5797" y="1147"/>
                      <a:pt x="5323" y="1300"/>
                      <a:pt x="4849" y="1499"/>
                    </a:cubicBezTo>
                    <a:cubicBezTo>
                      <a:pt x="4390" y="1713"/>
                      <a:pt x="3947" y="1943"/>
                      <a:pt x="3518" y="2203"/>
                    </a:cubicBezTo>
                    <a:cubicBezTo>
                      <a:pt x="3075" y="2463"/>
                      <a:pt x="2646" y="2738"/>
                      <a:pt x="2203" y="2967"/>
                    </a:cubicBezTo>
                    <a:cubicBezTo>
                      <a:pt x="1989" y="3090"/>
                      <a:pt x="1744" y="3166"/>
                      <a:pt x="1530" y="3304"/>
                    </a:cubicBezTo>
                    <a:cubicBezTo>
                      <a:pt x="1300" y="3442"/>
                      <a:pt x="1117" y="3625"/>
                      <a:pt x="964" y="3855"/>
                    </a:cubicBezTo>
                    <a:cubicBezTo>
                      <a:pt x="704" y="4298"/>
                      <a:pt x="566" y="4818"/>
                      <a:pt x="566" y="5338"/>
                    </a:cubicBezTo>
                    <a:cubicBezTo>
                      <a:pt x="555" y="5724"/>
                      <a:pt x="579" y="6119"/>
                      <a:pt x="645" y="6509"/>
                    </a:cubicBezTo>
                    <a:lnTo>
                      <a:pt x="645" y="6509"/>
                    </a:lnTo>
                    <a:cubicBezTo>
                      <a:pt x="420" y="6127"/>
                      <a:pt x="272" y="5712"/>
                      <a:pt x="199" y="5277"/>
                    </a:cubicBezTo>
                    <a:cubicBezTo>
                      <a:pt x="153" y="5002"/>
                      <a:pt x="138" y="4711"/>
                      <a:pt x="153" y="4436"/>
                    </a:cubicBezTo>
                    <a:cubicBezTo>
                      <a:pt x="169" y="4160"/>
                      <a:pt x="230" y="3885"/>
                      <a:pt x="322" y="3610"/>
                    </a:cubicBezTo>
                    <a:cubicBezTo>
                      <a:pt x="505" y="3090"/>
                      <a:pt x="811" y="2616"/>
                      <a:pt x="1224" y="2218"/>
                    </a:cubicBezTo>
                    <a:cubicBezTo>
                      <a:pt x="1637" y="1820"/>
                      <a:pt x="2096" y="1499"/>
                      <a:pt x="2601" y="1224"/>
                    </a:cubicBezTo>
                    <a:cubicBezTo>
                      <a:pt x="3610" y="704"/>
                      <a:pt x="4696" y="337"/>
                      <a:pt x="5813" y="138"/>
                    </a:cubicBezTo>
                    <a:cubicBezTo>
                      <a:pt x="5950" y="107"/>
                      <a:pt x="6088" y="77"/>
                      <a:pt x="6226" y="61"/>
                    </a:cubicBezTo>
                    <a:lnTo>
                      <a:pt x="6440" y="31"/>
                    </a:lnTo>
                    <a:lnTo>
                      <a:pt x="6654" y="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3602525" y="2627275"/>
                <a:ext cx="95625" cy="47450"/>
              </a:xfrm>
              <a:custGeom>
                <a:avLst/>
                <a:gdLst/>
                <a:ahLst/>
                <a:cxnLst/>
                <a:rect l="l" t="t" r="r" b="b"/>
                <a:pathLst>
                  <a:path w="3825" h="1898" extrusionOk="0">
                    <a:moveTo>
                      <a:pt x="523" y="1"/>
                    </a:moveTo>
                    <a:cubicBezTo>
                      <a:pt x="355" y="1"/>
                      <a:pt x="189" y="28"/>
                      <a:pt x="31" y="78"/>
                    </a:cubicBezTo>
                    <a:cubicBezTo>
                      <a:pt x="1" y="720"/>
                      <a:pt x="184" y="1362"/>
                      <a:pt x="551" y="1898"/>
                    </a:cubicBezTo>
                    <a:cubicBezTo>
                      <a:pt x="536" y="1225"/>
                      <a:pt x="918" y="598"/>
                      <a:pt x="1530" y="322"/>
                    </a:cubicBezTo>
                    <a:cubicBezTo>
                      <a:pt x="1637" y="383"/>
                      <a:pt x="1744" y="460"/>
                      <a:pt x="1836" y="552"/>
                    </a:cubicBezTo>
                    <a:cubicBezTo>
                      <a:pt x="1867" y="812"/>
                      <a:pt x="2004" y="1041"/>
                      <a:pt x="2203" y="1194"/>
                    </a:cubicBezTo>
                    <a:cubicBezTo>
                      <a:pt x="2429" y="1382"/>
                      <a:pt x="2799" y="1539"/>
                      <a:pt x="3396" y="1539"/>
                    </a:cubicBezTo>
                    <a:cubicBezTo>
                      <a:pt x="3528" y="1539"/>
                      <a:pt x="3670" y="1532"/>
                      <a:pt x="3825" y="1515"/>
                    </a:cubicBezTo>
                    <a:cubicBezTo>
                      <a:pt x="3212" y="183"/>
                      <a:pt x="1588" y="58"/>
                      <a:pt x="1089" y="58"/>
                    </a:cubicBezTo>
                    <a:cubicBezTo>
                      <a:pt x="1016" y="58"/>
                      <a:pt x="967" y="60"/>
                      <a:pt x="949" y="62"/>
                    </a:cubicBezTo>
                    <a:cubicBezTo>
                      <a:pt x="809" y="20"/>
                      <a:pt x="665" y="1"/>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3601025" y="2625750"/>
                <a:ext cx="97125" cy="54325"/>
              </a:xfrm>
              <a:custGeom>
                <a:avLst/>
                <a:gdLst/>
                <a:ahLst/>
                <a:cxnLst/>
                <a:rect l="l" t="t" r="r" b="b"/>
                <a:pathLst>
                  <a:path w="3885" h="2173" extrusionOk="0">
                    <a:moveTo>
                      <a:pt x="550" y="1"/>
                    </a:moveTo>
                    <a:cubicBezTo>
                      <a:pt x="474" y="1"/>
                      <a:pt x="397" y="16"/>
                      <a:pt x="321" y="16"/>
                    </a:cubicBezTo>
                    <a:cubicBezTo>
                      <a:pt x="229" y="31"/>
                      <a:pt x="152" y="47"/>
                      <a:pt x="76" y="77"/>
                    </a:cubicBezTo>
                    <a:lnTo>
                      <a:pt x="45" y="93"/>
                    </a:lnTo>
                    <a:lnTo>
                      <a:pt x="45" y="139"/>
                    </a:lnTo>
                    <a:cubicBezTo>
                      <a:pt x="1" y="778"/>
                      <a:pt x="173" y="1418"/>
                      <a:pt x="535" y="1946"/>
                    </a:cubicBezTo>
                    <a:lnTo>
                      <a:pt x="535" y="1946"/>
                    </a:lnTo>
                    <a:cubicBezTo>
                      <a:pt x="535" y="1950"/>
                      <a:pt x="535" y="1954"/>
                      <a:pt x="535" y="1959"/>
                    </a:cubicBezTo>
                    <a:lnTo>
                      <a:pt x="543" y="1957"/>
                    </a:lnTo>
                    <a:lnTo>
                      <a:pt x="543" y="1957"/>
                    </a:lnTo>
                    <a:cubicBezTo>
                      <a:pt x="550" y="1968"/>
                      <a:pt x="558" y="1978"/>
                      <a:pt x="565" y="1989"/>
                    </a:cubicBezTo>
                    <a:lnTo>
                      <a:pt x="672" y="2173"/>
                    </a:lnTo>
                    <a:lnTo>
                      <a:pt x="672" y="1959"/>
                    </a:lnTo>
                    <a:cubicBezTo>
                      <a:pt x="672" y="1806"/>
                      <a:pt x="703" y="1637"/>
                      <a:pt x="734" y="1485"/>
                    </a:cubicBezTo>
                    <a:cubicBezTo>
                      <a:pt x="780" y="1332"/>
                      <a:pt x="841" y="1194"/>
                      <a:pt x="933" y="1056"/>
                    </a:cubicBezTo>
                    <a:cubicBezTo>
                      <a:pt x="1009" y="919"/>
                      <a:pt x="1116" y="796"/>
                      <a:pt x="1238" y="704"/>
                    </a:cubicBezTo>
                    <a:cubicBezTo>
                      <a:pt x="1339" y="604"/>
                      <a:pt x="1466" y="517"/>
                      <a:pt x="1595" y="444"/>
                    </a:cubicBezTo>
                    <a:lnTo>
                      <a:pt x="1595" y="444"/>
                    </a:lnTo>
                    <a:lnTo>
                      <a:pt x="1854" y="634"/>
                    </a:lnTo>
                    <a:lnTo>
                      <a:pt x="1854" y="634"/>
                    </a:lnTo>
                    <a:cubicBezTo>
                      <a:pt x="1887" y="840"/>
                      <a:pt x="1978" y="1031"/>
                      <a:pt x="2126" y="1179"/>
                    </a:cubicBezTo>
                    <a:cubicBezTo>
                      <a:pt x="2279" y="1332"/>
                      <a:pt x="2462" y="1454"/>
                      <a:pt x="2661" y="1515"/>
                    </a:cubicBezTo>
                    <a:cubicBezTo>
                      <a:pt x="2908" y="1582"/>
                      <a:pt x="3162" y="1619"/>
                      <a:pt x="3418" y="1619"/>
                    </a:cubicBezTo>
                    <a:cubicBezTo>
                      <a:pt x="3573" y="1619"/>
                      <a:pt x="3729" y="1605"/>
                      <a:pt x="3885" y="1576"/>
                    </a:cubicBezTo>
                    <a:lnTo>
                      <a:pt x="3885" y="1576"/>
                    </a:lnTo>
                    <a:cubicBezTo>
                      <a:pt x="3779" y="1588"/>
                      <a:pt x="3674" y="1594"/>
                      <a:pt x="3569" y="1594"/>
                    </a:cubicBezTo>
                    <a:cubicBezTo>
                      <a:pt x="3263" y="1594"/>
                      <a:pt x="2961" y="1545"/>
                      <a:pt x="2676" y="1454"/>
                    </a:cubicBezTo>
                    <a:cubicBezTo>
                      <a:pt x="2477" y="1393"/>
                      <a:pt x="2309" y="1270"/>
                      <a:pt x="2187" y="1133"/>
                    </a:cubicBezTo>
                    <a:cubicBezTo>
                      <a:pt x="2049" y="980"/>
                      <a:pt x="1957" y="812"/>
                      <a:pt x="1942" y="613"/>
                    </a:cubicBezTo>
                    <a:lnTo>
                      <a:pt x="1942" y="582"/>
                    </a:lnTo>
                    <a:lnTo>
                      <a:pt x="1927" y="582"/>
                    </a:lnTo>
                    <a:lnTo>
                      <a:pt x="1621" y="337"/>
                    </a:lnTo>
                    <a:lnTo>
                      <a:pt x="1606" y="322"/>
                    </a:lnTo>
                    <a:lnTo>
                      <a:pt x="1575" y="337"/>
                    </a:lnTo>
                    <a:cubicBezTo>
                      <a:pt x="1422" y="399"/>
                      <a:pt x="1269" y="490"/>
                      <a:pt x="1147" y="613"/>
                    </a:cubicBezTo>
                    <a:cubicBezTo>
                      <a:pt x="1009" y="720"/>
                      <a:pt x="902" y="842"/>
                      <a:pt x="810" y="995"/>
                    </a:cubicBezTo>
                    <a:cubicBezTo>
                      <a:pt x="718" y="1133"/>
                      <a:pt x="642" y="1286"/>
                      <a:pt x="596" y="1454"/>
                    </a:cubicBezTo>
                    <a:cubicBezTo>
                      <a:pt x="578" y="1553"/>
                      <a:pt x="560" y="1651"/>
                      <a:pt x="548" y="1750"/>
                    </a:cubicBezTo>
                    <a:lnTo>
                      <a:pt x="548" y="1750"/>
                    </a:lnTo>
                    <a:cubicBezTo>
                      <a:pt x="277" y="1270"/>
                      <a:pt x="145" y="737"/>
                      <a:pt x="152" y="192"/>
                    </a:cubicBezTo>
                    <a:lnTo>
                      <a:pt x="152" y="192"/>
                    </a:lnTo>
                    <a:cubicBezTo>
                      <a:pt x="203" y="179"/>
                      <a:pt x="257" y="167"/>
                      <a:pt x="321" y="154"/>
                    </a:cubicBezTo>
                    <a:cubicBezTo>
                      <a:pt x="397" y="139"/>
                      <a:pt x="474" y="139"/>
                      <a:pt x="550" y="139"/>
                    </a:cubicBezTo>
                    <a:cubicBezTo>
                      <a:pt x="688" y="139"/>
                      <a:pt x="841" y="154"/>
                      <a:pt x="978" y="184"/>
                    </a:cubicBezTo>
                    <a:lnTo>
                      <a:pt x="1009" y="184"/>
                    </a:lnTo>
                    <a:cubicBezTo>
                      <a:pt x="1284" y="184"/>
                      <a:pt x="1560" y="200"/>
                      <a:pt x="1835" y="246"/>
                    </a:cubicBezTo>
                    <a:cubicBezTo>
                      <a:pt x="2110" y="291"/>
                      <a:pt x="2386" y="368"/>
                      <a:pt x="2646" y="475"/>
                    </a:cubicBezTo>
                    <a:cubicBezTo>
                      <a:pt x="2906" y="582"/>
                      <a:pt x="3150" y="735"/>
                      <a:pt x="3365" y="919"/>
                    </a:cubicBezTo>
                    <a:cubicBezTo>
                      <a:pt x="3579" y="1102"/>
                      <a:pt x="3747" y="1332"/>
                      <a:pt x="3885" y="1576"/>
                    </a:cubicBezTo>
                    <a:cubicBezTo>
                      <a:pt x="3762" y="1316"/>
                      <a:pt x="3609" y="1087"/>
                      <a:pt x="3410" y="888"/>
                    </a:cubicBezTo>
                    <a:cubicBezTo>
                      <a:pt x="3196" y="689"/>
                      <a:pt x="2952" y="521"/>
                      <a:pt x="2692" y="399"/>
                    </a:cubicBezTo>
                    <a:cubicBezTo>
                      <a:pt x="2431" y="276"/>
                      <a:pt x="2156" y="200"/>
                      <a:pt x="1866" y="139"/>
                    </a:cubicBezTo>
                    <a:cubicBezTo>
                      <a:pt x="1590" y="77"/>
                      <a:pt x="1300" y="62"/>
                      <a:pt x="1009" y="62"/>
                    </a:cubicBezTo>
                    <a:lnTo>
                      <a:pt x="1024" y="62"/>
                    </a:lnTo>
                    <a:cubicBezTo>
                      <a:pt x="871" y="16"/>
                      <a:pt x="718"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4700978" y="2301992"/>
                <a:ext cx="59825" cy="50075"/>
              </a:xfrm>
              <a:custGeom>
                <a:avLst/>
                <a:gdLst/>
                <a:ahLst/>
                <a:cxnLst/>
                <a:rect l="l" t="t" r="r" b="b"/>
                <a:pathLst>
                  <a:path w="2393" h="2003" extrusionOk="0">
                    <a:moveTo>
                      <a:pt x="1439" y="1"/>
                    </a:moveTo>
                    <a:cubicBezTo>
                      <a:pt x="1050" y="1"/>
                      <a:pt x="1" y="886"/>
                      <a:pt x="205" y="1353"/>
                    </a:cubicBezTo>
                    <a:cubicBezTo>
                      <a:pt x="205" y="1353"/>
                      <a:pt x="801" y="1873"/>
                      <a:pt x="1123" y="1995"/>
                    </a:cubicBezTo>
                    <a:cubicBezTo>
                      <a:pt x="1138" y="2000"/>
                      <a:pt x="1155" y="2003"/>
                      <a:pt x="1172" y="2003"/>
                    </a:cubicBezTo>
                    <a:cubicBezTo>
                      <a:pt x="1523" y="2003"/>
                      <a:pt x="2287" y="1032"/>
                      <a:pt x="2331" y="726"/>
                    </a:cubicBezTo>
                    <a:cubicBezTo>
                      <a:pt x="2392" y="420"/>
                      <a:pt x="1826" y="99"/>
                      <a:pt x="1490" y="7"/>
                    </a:cubicBezTo>
                    <a:cubicBezTo>
                      <a:pt x="1474" y="3"/>
                      <a:pt x="1457" y="1"/>
                      <a:pt x="14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a:off x="4516050" y="1841850"/>
                <a:ext cx="57775" cy="74600"/>
              </a:xfrm>
              <a:custGeom>
                <a:avLst/>
                <a:gdLst/>
                <a:ahLst/>
                <a:cxnLst/>
                <a:rect l="l" t="t" r="r" b="b"/>
                <a:pathLst>
                  <a:path w="2311" h="2984" extrusionOk="0">
                    <a:moveTo>
                      <a:pt x="1331" y="1"/>
                    </a:moveTo>
                    <a:cubicBezTo>
                      <a:pt x="918" y="200"/>
                      <a:pt x="551" y="460"/>
                      <a:pt x="230" y="781"/>
                    </a:cubicBezTo>
                    <a:cubicBezTo>
                      <a:pt x="62" y="949"/>
                      <a:pt x="1" y="1179"/>
                      <a:pt x="77" y="1393"/>
                    </a:cubicBezTo>
                    <a:cubicBezTo>
                      <a:pt x="245" y="1913"/>
                      <a:pt x="383" y="2448"/>
                      <a:pt x="475" y="2983"/>
                    </a:cubicBezTo>
                    <a:lnTo>
                      <a:pt x="628" y="2968"/>
                    </a:lnTo>
                    <a:cubicBezTo>
                      <a:pt x="774" y="2261"/>
                      <a:pt x="1456" y="1825"/>
                      <a:pt x="1911" y="1825"/>
                    </a:cubicBezTo>
                    <a:cubicBezTo>
                      <a:pt x="2076" y="1825"/>
                      <a:pt x="2211" y="1883"/>
                      <a:pt x="2280" y="2005"/>
                    </a:cubicBezTo>
                    <a:lnTo>
                      <a:pt x="2310" y="1989"/>
                    </a:lnTo>
                    <a:lnTo>
                      <a:pt x="13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516050" y="1841850"/>
                <a:ext cx="59675" cy="76500"/>
              </a:xfrm>
              <a:custGeom>
                <a:avLst/>
                <a:gdLst/>
                <a:ahLst/>
                <a:cxnLst/>
                <a:rect l="l" t="t" r="r" b="b"/>
                <a:pathLst>
                  <a:path w="2387" h="3060" extrusionOk="0">
                    <a:moveTo>
                      <a:pt x="1331" y="1"/>
                    </a:moveTo>
                    <a:cubicBezTo>
                      <a:pt x="1041" y="123"/>
                      <a:pt x="781" y="276"/>
                      <a:pt x="536" y="460"/>
                    </a:cubicBezTo>
                    <a:cubicBezTo>
                      <a:pt x="414" y="551"/>
                      <a:pt x="307" y="659"/>
                      <a:pt x="184" y="766"/>
                    </a:cubicBezTo>
                    <a:cubicBezTo>
                      <a:pt x="62" y="873"/>
                      <a:pt x="1" y="1041"/>
                      <a:pt x="1" y="1209"/>
                    </a:cubicBezTo>
                    <a:cubicBezTo>
                      <a:pt x="1" y="1286"/>
                      <a:pt x="1" y="1362"/>
                      <a:pt x="31" y="1439"/>
                    </a:cubicBezTo>
                    <a:lnTo>
                      <a:pt x="93" y="1668"/>
                    </a:lnTo>
                    <a:lnTo>
                      <a:pt x="215" y="2112"/>
                    </a:lnTo>
                    <a:cubicBezTo>
                      <a:pt x="291" y="2402"/>
                      <a:pt x="368" y="2693"/>
                      <a:pt x="414" y="2999"/>
                    </a:cubicBezTo>
                    <a:lnTo>
                      <a:pt x="429" y="3060"/>
                    </a:lnTo>
                    <a:lnTo>
                      <a:pt x="490" y="3045"/>
                    </a:lnTo>
                    <a:lnTo>
                      <a:pt x="628" y="3029"/>
                    </a:lnTo>
                    <a:lnTo>
                      <a:pt x="674" y="3029"/>
                    </a:lnTo>
                    <a:lnTo>
                      <a:pt x="689" y="2983"/>
                    </a:lnTo>
                    <a:cubicBezTo>
                      <a:pt x="766" y="2632"/>
                      <a:pt x="980" y="2310"/>
                      <a:pt x="1286" y="2112"/>
                    </a:cubicBezTo>
                    <a:cubicBezTo>
                      <a:pt x="1439" y="2020"/>
                      <a:pt x="1607" y="1943"/>
                      <a:pt x="1775" y="1913"/>
                    </a:cubicBezTo>
                    <a:cubicBezTo>
                      <a:pt x="1821" y="1905"/>
                      <a:pt x="1863" y="1901"/>
                      <a:pt x="1905" y="1901"/>
                    </a:cubicBezTo>
                    <a:cubicBezTo>
                      <a:pt x="1947" y="1901"/>
                      <a:pt x="1989" y="1905"/>
                      <a:pt x="2035" y="1913"/>
                    </a:cubicBezTo>
                    <a:cubicBezTo>
                      <a:pt x="2112" y="1928"/>
                      <a:pt x="2188" y="1974"/>
                      <a:pt x="2234" y="2035"/>
                    </a:cubicBezTo>
                    <a:lnTo>
                      <a:pt x="2265" y="2081"/>
                    </a:lnTo>
                    <a:lnTo>
                      <a:pt x="2310" y="2066"/>
                    </a:lnTo>
                    <a:lnTo>
                      <a:pt x="2341" y="2050"/>
                    </a:lnTo>
                    <a:lnTo>
                      <a:pt x="2387" y="2020"/>
                    </a:lnTo>
                    <a:lnTo>
                      <a:pt x="2356" y="1974"/>
                    </a:lnTo>
                    <a:cubicBezTo>
                      <a:pt x="2020" y="1301"/>
                      <a:pt x="1668" y="643"/>
                      <a:pt x="1331" y="1"/>
                    </a:cubicBezTo>
                    <a:lnTo>
                      <a:pt x="1331" y="1"/>
                    </a:lnTo>
                    <a:cubicBezTo>
                      <a:pt x="1607" y="634"/>
                      <a:pt x="1882" y="1230"/>
                      <a:pt x="2157" y="1811"/>
                    </a:cubicBezTo>
                    <a:lnTo>
                      <a:pt x="2157" y="1811"/>
                    </a:lnTo>
                    <a:cubicBezTo>
                      <a:pt x="2128" y="1796"/>
                      <a:pt x="2098" y="1784"/>
                      <a:pt x="2066" y="1775"/>
                    </a:cubicBezTo>
                    <a:cubicBezTo>
                      <a:pt x="2012" y="1767"/>
                      <a:pt x="1959" y="1764"/>
                      <a:pt x="1907" y="1764"/>
                    </a:cubicBezTo>
                    <a:cubicBezTo>
                      <a:pt x="1855" y="1764"/>
                      <a:pt x="1806" y="1767"/>
                      <a:pt x="1760" y="1775"/>
                    </a:cubicBezTo>
                    <a:cubicBezTo>
                      <a:pt x="1561" y="1806"/>
                      <a:pt x="1377" y="1882"/>
                      <a:pt x="1224" y="1989"/>
                    </a:cubicBezTo>
                    <a:cubicBezTo>
                      <a:pt x="888" y="2194"/>
                      <a:pt x="663" y="2526"/>
                      <a:pt x="564" y="2903"/>
                    </a:cubicBezTo>
                    <a:lnTo>
                      <a:pt x="564" y="2903"/>
                    </a:lnTo>
                    <a:lnTo>
                      <a:pt x="536" y="2909"/>
                    </a:lnTo>
                    <a:lnTo>
                      <a:pt x="536" y="2909"/>
                    </a:lnTo>
                    <a:cubicBezTo>
                      <a:pt x="480" y="2628"/>
                      <a:pt x="422" y="2348"/>
                      <a:pt x="337" y="2081"/>
                    </a:cubicBezTo>
                    <a:cubicBezTo>
                      <a:pt x="291" y="1928"/>
                      <a:pt x="261" y="1775"/>
                      <a:pt x="200" y="1637"/>
                    </a:cubicBezTo>
                    <a:lnTo>
                      <a:pt x="138" y="1423"/>
                    </a:lnTo>
                    <a:cubicBezTo>
                      <a:pt x="108" y="1347"/>
                      <a:pt x="93" y="1286"/>
                      <a:pt x="93" y="1209"/>
                    </a:cubicBezTo>
                    <a:cubicBezTo>
                      <a:pt x="93" y="1072"/>
                      <a:pt x="154" y="934"/>
                      <a:pt x="245" y="827"/>
                    </a:cubicBezTo>
                    <a:cubicBezTo>
                      <a:pt x="353" y="704"/>
                      <a:pt x="460" y="613"/>
                      <a:pt x="582" y="521"/>
                    </a:cubicBezTo>
                    <a:cubicBezTo>
                      <a:pt x="811" y="322"/>
                      <a:pt x="1056" y="138"/>
                      <a:pt x="1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528300" y="1887475"/>
                <a:ext cx="46675" cy="37000"/>
              </a:xfrm>
              <a:custGeom>
                <a:avLst/>
                <a:gdLst/>
                <a:ahLst/>
                <a:cxnLst/>
                <a:rect l="l" t="t" r="r" b="b"/>
                <a:pathLst>
                  <a:path w="1867" h="1480" extrusionOk="0">
                    <a:moveTo>
                      <a:pt x="1436" y="0"/>
                    </a:moveTo>
                    <a:cubicBezTo>
                      <a:pt x="980" y="0"/>
                      <a:pt x="295" y="436"/>
                      <a:pt x="138" y="1143"/>
                    </a:cubicBezTo>
                    <a:lnTo>
                      <a:pt x="0" y="1158"/>
                    </a:lnTo>
                    <a:cubicBezTo>
                      <a:pt x="0" y="1174"/>
                      <a:pt x="0" y="1174"/>
                      <a:pt x="0" y="1189"/>
                    </a:cubicBezTo>
                    <a:cubicBezTo>
                      <a:pt x="31" y="1388"/>
                      <a:pt x="231" y="1480"/>
                      <a:pt x="490" y="1480"/>
                    </a:cubicBezTo>
                    <a:cubicBezTo>
                      <a:pt x="1006" y="1480"/>
                      <a:pt x="1754" y="1113"/>
                      <a:pt x="1836" y="501"/>
                    </a:cubicBezTo>
                    <a:cubicBezTo>
                      <a:pt x="1866" y="394"/>
                      <a:pt x="1851" y="287"/>
                      <a:pt x="1805" y="180"/>
                    </a:cubicBezTo>
                    <a:cubicBezTo>
                      <a:pt x="1736" y="58"/>
                      <a:pt x="1601" y="0"/>
                      <a:pt x="1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526375" y="1887475"/>
                <a:ext cx="47975" cy="38525"/>
              </a:xfrm>
              <a:custGeom>
                <a:avLst/>
                <a:gdLst/>
                <a:ahLst/>
                <a:cxnLst/>
                <a:rect l="l" t="t" r="r" b="b"/>
                <a:pathLst>
                  <a:path w="1919" h="1541" extrusionOk="0">
                    <a:moveTo>
                      <a:pt x="1867" y="180"/>
                    </a:moveTo>
                    <a:cubicBezTo>
                      <a:pt x="1901" y="260"/>
                      <a:pt x="1918" y="339"/>
                      <a:pt x="1918" y="419"/>
                    </a:cubicBezTo>
                    <a:lnTo>
                      <a:pt x="1918" y="419"/>
                    </a:lnTo>
                    <a:cubicBezTo>
                      <a:pt x="1919" y="335"/>
                      <a:pt x="1901" y="249"/>
                      <a:pt x="1867" y="180"/>
                    </a:cubicBezTo>
                    <a:close/>
                    <a:moveTo>
                      <a:pt x="1918" y="419"/>
                    </a:moveTo>
                    <a:lnTo>
                      <a:pt x="1918" y="419"/>
                    </a:lnTo>
                    <a:cubicBezTo>
                      <a:pt x="1918" y="447"/>
                      <a:pt x="1916" y="474"/>
                      <a:pt x="1913" y="501"/>
                    </a:cubicBezTo>
                    <a:cubicBezTo>
                      <a:pt x="1917" y="474"/>
                      <a:pt x="1918" y="447"/>
                      <a:pt x="1918" y="419"/>
                    </a:cubicBezTo>
                    <a:close/>
                    <a:moveTo>
                      <a:pt x="1436" y="0"/>
                    </a:moveTo>
                    <a:cubicBezTo>
                      <a:pt x="1274" y="0"/>
                      <a:pt x="1115" y="37"/>
                      <a:pt x="964" y="118"/>
                    </a:cubicBezTo>
                    <a:cubicBezTo>
                      <a:pt x="750" y="225"/>
                      <a:pt x="582" y="363"/>
                      <a:pt x="429" y="547"/>
                    </a:cubicBezTo>
                    <a:cubicBezTo>
                      <a:pt x="300" y="704"/>
                      <a:pt x="198" y="902"/>
                      <a:pt x="148" y="1103"/>
                    </a:cubicBezTo>
                    <a:lnTo>
                      <a:pt x="148" y="1103"/>
                    </a:lnTo>
                    <a:lnTo>
                      <a:pt x="62" y="1113"/>
                    </a:lnTo>
                    <a:lnTo>
                      <a:pt x="1" y="1113"/>
                    </a:lnTo>
                    <a:lnTo>
                      <a:pt x="1" y="1189"/>
                    </a:lnTo>
                    <a:cubicBezTo>
                      <a:pt x="31" y="1311"/>
                      <a:pt x="108" y="1419"/>
                      <a:pt x="230" y="1480"/>
                    </a:cubicBezTo>
                    <a:cubicBezTo>
                      <a:pt x="322" y="1526"/>
                      <a:pt x="429" y="1541"/>
                      <a:pt x="551" y="1541"/>
                    </a:cubicBezTo>
                    <a:cubicBezTo>
                      <a:pt x="750" y="1526"/>
                      <a:pt x="964" y="1480"/>
                      <a:pt x="1148" y="1388"/>
                    </a:cubicBezTo>
                    <a:cubicBezTo>
                      <a:pt x="1331" y="1296"/>
                      <a:pt x="1500" y="1174"/>
                      <a:pt x="1653" y="1036"/>
                    </a:cubicBezTo>
                    <a:cubicBezTo>
                      <a:pt x="1789" y="885"/>
                      <a:pt x="1880" y="703"/>
                      <a:pt x="1912" y="507"/>
                    </a:cubicBezTo>
                    <a:lnTo>
                      <a:pt x="1912" y="507"/>
                    </a:lnTo>
                    <a:cubicBezTo>
                      <a:pt x="1880" y="703"/>
                      <a:pt x="1789" y="885"/>
                      <a:pt x="1637" y="1021"/>
                    </a:cubicBezTo>
                    <a:cubicBezTo>
                      <a:pt x="1345" y="1269"/>
                      <a:pt x="984" y="1420"/>
                      <a:pt x="606" y="1420"/>
                    </a:cubicBezTo>
                    <a:cubicBezTo>
                      <a:pt x="588" y="1420"/>
                      <a:pt x="570" y="1419"/>
                      <a:pt x="551" y="1419"/>
                    </a:cubicBezTo>
                    <a:cubicBezTo>
                      <a:pt x="368" y="1419"/>
                      <a:pt x="198" y="1354"/>
                      <a:pt x="160" y="1212"/>
                    </a:cubicBezTo>
                    <a:lnTo>
                      <a:pt x="160" y="1212"/>
                    </a:lnTo>
                    <a:lnTo>
                      <a:pt x="230" y="1204"/>
                    </a:lnTo>
                    <a:lnTo>
                      <a:pt x="276" y="1204"/>
                    </a:lnTo>
                    <a:lnTo>
                      <a:pt x="291" y="1158"/>
                    </a:lnTo>
                    <a:cubicBezTo>
                      <a:pt x="383" y="746"/>
                      <a:pt x="643" y="394"/>
                      <a:pt x="1010" y="180"/>
                    </a:cubicBezTo>
                    <a:cubicBezTo>
                      <a:pt x="1161" y="83"/>
                      <a:pt x="1349" y="24"/>
                      <a:pt x="1541" y="24"/>
                    </a:cubicBezTo>
                    <a:cubicBezTo>
                      <a:pt x="1563" y="24"/>
                      <a:pt x="1585" y="25"/>
                      <a:pt x="1607" y="27"/>
                    </a:cubicBezTo>
                    <a:cubicBezTo>
                      <a:pt x="1714" y="42"/>
                      <a:pt x="1806" y="88"/>
                      <a:pt x="1867" y="180"/>
                    </a:cubicBezTo>
                    <a:cubicBezTo>
                      <a:pt x="1806" y="88"/>
                      <a:pt x="1714" y="27"/>
                      <a:pt x="1591" y="11"/>
                    </a:cubicBezTo>
                    <a:cubicBezTo>
                      <a:pt x="1540" y="4"/>
                      <a:pt x="1488"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599025" y="1892675"/>
                <a:ext cx="174025" cy="126625"/>
              </a:xfrm>
              <a:custGeom>
                <a:avLst/>
                <a:gdLst/>
                <a:ahLst/>
                <a:cxnLst/>
                <a:rect l="l" t="t" r="r" b="b"/>
                <a:pathLst>
                  <a:path w="6961" h="5065" extrusionOk="0">
                    <a:moveTo>
                      <a:pt x="3447" y="1"/>
                    </a:moveTo>
                    <a:cubicBezTo>
                      <a:pt x="1830" y="1"/>
                      <a:pt x="380" y="1238"/>
                      <a:pt x="200" y="1914"/>
                    </a:cubicBezTo>
                    <a:cubicBezTo>
                      <a:pt x="1" y="2602"/>
                      <a:pt x="184" y="5065"/>
                      <a:pt x="184" y="5065"/>
                    </a:cubicBezTo>
                    <a:lnTo>
                      <a:pt x="1714" y="4958"/>
                    </a:lnTo>
                    <a:cubicBezTo>
                      <a:pt x="1714" y="4958"/>
                      <a:pt x="1286" y="2893"/>
                      <a:pt x="2081" y="2358"/>
                    </a:cubicBezTo>
                    <a:cubicBezTo>
                      <a:pt x="2701" y="1932"/>
                      <a:pt x="4624" y="1758"/>
                      <a:pt x="5726" y="1758"/>
                    </a:cubicBezTo>
                    <a:cubicBezTo>
                      <a:pt x="6011" y="1758"/>
                      <a:pt x="6241" y="1770"/>
                      <a:pt x="6379" y="1792"/>
                    </a:cubicBezTo>
                    <a:cubicBezTo>
                      <a:pt x="6379" y="1792"/>
                      <a:pt x="6960" y="645"/>
                      <a:pt x="6869" y="308"/>
                    </a:cubicBezTo>
                    <a:cubicBezTo>
                      <a:pt x="5767" y="155"/>
                      <a:pt x="4651" y="48"/>
                      <a:pt x="3534" y="2"/>
                    </a:cubicBezTo>
                    <a:cubicBezTo>
                      <a:pt x="3505" y="1"/>
                      <a:pt x="3476" y="1"/>
                      <a:pt x="3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601325" y="1892050"/>
                <a:ext cx="171350" cy="127250"/>
              </a:xfrm>
              <a:custGeom>
                <a:avLst/>
                <a:gdLst/>
                <a:ahLst/>
                <a:cxnLst/>
                <a:rect l="l" t="t" r="r" b="b"/>
                <a:pathLst>
                  <a:path w="6854" h="5090" extrusionOk="0">
                    <a:moveTo>
                      <a:pt x="3557" y="0"/>
                    </a:moveTo>
                    <a:cubicBezTo>
                      <a:pt x="3400" y="0"/>
                      <a:pt x="3243" y="4"/>
                      <a:pt x="3090" y="12"/>
                    </a:cubicBezTo>
                    <a:cubicBezTo>
                      <a:pt x="2173" y="119"/>
                      <a:pt x="1301" y="532"/>
                      <a:pt x="628" y="1174"/>
                    </a:cubicBezTo>
                    <a:cubicBezTo>
                      <a:pt x="398" y="1388"/>
                      <a:pt x="215" y="1648"/>
                      <a:pt x="108" y="1939"/>
                    </a:cubicBezTo>
                    <a:cubicBezTo>
                      <a:pt x="215" y="1648"/>
                      <a:pt x="398" y="1404"/>
                      <a:pt x="628" y="1190"/>
                    </a:cubicBezTo>
                    <a:cubicBezTo>
                      <a:pt x="842" y="975"/>
                      <a:pt x="1102" y="792"/>
                      <a:pt x="1362" y="639"/>
                    </a:cubicBezTo>
                    <a:cubicBezTo>
                      <a:pt x="1882" y="302"/>
                      <a:pt x="2479" y="119"/>
                      <a:pt x="3090" y="58"/>
                    </a:cubicBezTo>
                    <a:cubicBezTo>
                      <a:pt x="3396" y="58"/>
                      <a:pt x="3717" y="58"/>
                      <a:pt x="4023" y="88"/>
                    </a:cubicBezTo>
                    <a:cubicBezTo>
                      <a:pt x="4329" y="104"/>
                      <a:pt x="4635" y="134"/>
                      <a:pt x="4941" y="165"/>
                    </a:cubicBezTo>
                    <a:cubicBezTo>
                      <a:pt x="5533" y="224"/>
                      <a:pt x="6126" y="298"/>
                      <a:pt x="6718" y="386"/>
                    </a:cubicBezTo>
                    <a:lnTo>
                      <a:pt x="6718" y="386"/>
                    </a:lnTo>
                    <a:cubicBezTo>
                      <a:pt x="6729" y="487"/>
                      <a:pt x="6712" y="601"/>
                      <a:pt x="6670" y="715"/>
                    </a:cubicBezTo>
                    <a:cubicBezTo>
                      <a:pt x="6639" y="838"/>
                      <a:pt x="6593" y="960"/>
                      <a:pt x="6547" y="1067"/>
                    </a:cubicBezTo>
                    <a:cubicBezTo>
                      <a:pt x="6462" y="1294"/>
                      <a:pt x="6364" y="1521"/>
                      <a:pt x="6253" y="1736"/>
                    </a:cubicBezTo>
                    <a:lnTo>
                      <a:pt x="6253" y="1736"/>
                    </a:lnTo>
                    <a:cubicBezTo>
                      <a:pt x="5965" y="1710"/>
                      <a:pt x="5689" y="1710"/>
                      <a:pt x="5400" y="1710"/>
                    </a:cubicBezTo>
                    <a:cubicBezTo>
                      <a:pt x="5094" y="1725"/>
                      <a:pt x="4803" y="1740"/>
                      <a:pt x="4498" y="1756"/>
                    </a:cubicBezTo>
                    <a:cubicBezTo>
                      <a:pt x="3901" y="1801"/>
                      <a:pt x="3320" y="1893"/>
                      <a:pt x="2739" y="2031"/>
                    </a:cubicBezTo>
                    <a:cubicBezTo>
                      <a:pt x="2586" y="2061"/>
                      <a:pt x="2448" y="2107"/>
                      <a:pt x="2295" y="2153"/>
                    </a:cubicBezTo>
                    <a:cubicBezTo>
                      <a:pt x="2157" y="2199"/>
                      <a:pt x="2020" y="2276"/>
                      <a:pt x="1897" y="2383"/>
                    </a:cubicBezTo>
                    <a:cubicBezTo>
                      <a:pt x="1668" y="2597"/>
                      <a:pt x="1546" y="2887"/>
                      <a:pt x="1515" y="3193"/>
                    </a:cubicBezTo>
                    <a:cubicBezTo>
                      <a:pt x="1440" y="3780"/>
                      <a:pt x="1468" y="4381"/>
                      <a:pt x="1600" y="4954"/>
                    </a:cubicBezTo>
                    <a:lnTo>
                      <a:pt x="1600" y="4954"/>
                    </a:lnTo>
                    <a:lnTo>
                      <a:pt x="122" y="5072"/>
                    </a:lnTo>
                    <a:lnTo>
                      <a:pt x="122" y="5072"/>
                    </a:lnTo>
                    <a:cubicBezTo>
                      <a:pt x="76" y="4543"/>
                      <a:pt x="46" y="4029"/>
                      <a:pt x="31" y="3515"/>
                    </a:cubicBezTo>
                    <a:lnTo>
                      <a:pt x="31" y="2719"/>
                    </a:lnTo>
                    <a:cubicBezTo>
                      <a:pt x="31" y="2459"/>
                      <a:pt x="47" y="2199"/>
                      <a:pt x="108" y="1939"/>
                    </a:cubicBezTo>
                    <a:lnTo>
                      <a:pt x="108" y="1939"/>
                    </a:lnTo>
                    <a:cubicBezTo>
                      <a:pt x="47" y="2184"/>
                      <a:pt x="16" y="2444"/>
                      <a:pt x="1" y="2704"/>
                    </a:cubicBezTo>
                    <a:lnTo>
                      <a:pt x="1" y="3484"/>
                    </a:lnTo>
                    <a:cubicBezTo>
                      <a:pt x="16" y="4019"/>
                      <a:pt x="31" y="4539"/>
                      <a:pt x="77" y="5059"/>
                    </a:cubicBezTo>
                    <a:lnTo>
                      <a:pt x="77" y="5075"/>
                    </a:lnTo>
                    <a:lnTo>
                      <a:pt x="92" y="5075"/>
                    </a:lnTo>
                    <a:lnTo>
                      <a:pt x="123" y="5090"/>
                    </a:lnTo>
                    <a:cubicBezTo>
                      <a:pt x="123" y="5084"/>
                      <a:pt x="122" y="5079"/>
                      <a:pt x="122" y="5073"/>
                    </a:cubicBezTo>
                    <a:lnTo>
                      <a:pt x="122" y="5073"/>
                    </a:lnTo>
                    <a:lnTo>
                      <a:pt x="1622" y="4998"/>
                    </a:lnTo>
                    <a:lnTo>
                      <a:pt x="1653" y="4998"/>
                    </a:lnTo>
                    <a:lnTo>
                      <a:pt x="1653" y="4952"/>
                    </a:lnTo>
                    <a:cubicBezTo>
                      <a:pt x="1530" y="4386"/>
                      <a:pt x="1515" y="3790"/>
                      <a:pt x="1591" y="3209"/>
                    </a:cubicBezTo>
                    <a:cubicBezTo>
                      <a:pt x="1622" y="2918"/>
                      <a:pt x="1760" y="2658"/>
                      <a:pt x="1959" y="2459"/>
                    </a:cubicBezTo>
                    <a:cubicBezTo>
                      <a:pt x="2203" y="2291"/>
                      <a:pt x="2479" y="2184"/>
                      <a:pt x="2754" y="2138"/>
                    </a:cubicBezTo>
                    <a:cubicBezTo>
                      <a:pt x="3335" y="2000"/>
                      <a:pt x="3916" y="1924"/>
                      <a:pt x="4513" y="1878"/>
                    </a:cubicBezTo>
                    <a:cubicBezTo>
                      <a:pt x="4851" y="1851"/>
                      <a:pt x="5194" y="1835"/>
                      <a:pt x="5536" y="1835"/>
                    </a:cubicBezTo>
                    <a:cubicBezTo>
                      <a:pt x="5782" y="1835"/>
                      <a:pt x="6028" y="1843"/>
                      <a:pt x="6272" y="1863"/>
                    </a:cubicBezTo>
                    <a:lnTo>
                      <a:pt x="6318" y="1863"/>
                    </a:lnTo>
                    <a:lnTo>
                      <a:pt x="6348" y="1817"/>
                    </a:lnTo>
                    <a:cubicBezTo>
                      <a:pt x="6455" y="1587"/>
                      <a:pt x="6562" y="1343"/>
                      <a:pt x="6670" y="1098"/>
                    </a:cubicBezTo>
                    <a:cubicBezTo>
                      <a:pt x="6715" y="975"/>
                      <a:pt x="6761" y="853"/>
                      <a:pt x="6792" y="715"/>
                    </a:cubicBezTo>
                    <a:cubicBezTo>
                      <a:pt x="6838" y="578"/>
                      <a:pt x="6853" y="440"/>
                      <a:pt x="6838" y="302"/>
                    </a:cubicBezTo>
                    <a:lnTo>
                      <a:pt x="6838" y="257"/>
                    </a:lnTo>
                    <a:lnTo>
                      <a:pt x="6792" y="257"/>
                    </a:lnTo>
                    <a:cubicBezTo>
                      <a:pt x="6180" y="180"/>
                      <a:pt x="5568" y="119"/>
                      <a:pt x="4941" y="73"/>
                    </a:cubicBezTo>
                    <a:cubicBezTo>
                      <a:pt x="4635" y="42"/>
                      <a:pt x="4329" y="27"/>
                      <a:pt x="4023" y="12"/>
                    </a:cubicBezTo>
                    <a:cubicBezTo>
                      <a:pt x="3870" y="4"/>
                      <a:pt x="3714" y="0"/>
                      <a:pt x="3557"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698250" y="2098975"/>
                <a:ext cx="101575" cy="60300"/>
              </a:xfrm>
              <a:custGeom>
                <a:avLst/>
                <a:gdLst/>
                <a:ahLst/>
                <a:cxnLst/>
                <a:rect l="l" t="t" r="r" b="b"/>
                <a:pathLst>
                  <a:path w="4063" h="2412" extrusionOk="0">
                    <a:moveTo>
                      <a:pt x="2054" y="0"/>
                    </a:moveTo>
                    <a:cubicBezTo>
                      <a:pt x="0" y="0"/>
                      <a:pt x="39" y="2338"/>
                      <a:pt x="39" y="2411"/>
                    </a:cubicBezTo>
                    <a:cubicBezTo>
                      <a:pt x="452" y="2197"/>
                      <a:pt x="789" y="1845"/>
                      <a:pt x="1003" y="1432"/>
                    </a:cubicBezTo>
                    <a:cubicBezTo>
                      <a:pt x="1125" y="1065"/>
                      <a:pt x="1355" y="759"/>
                      <a:pt x="1676" y="545"/>
                    </a:cubicBezTo>
                    <a:cubicBezTo>
                      <a:pt x="1925" y="391"/>
                      <a:pt x="2229" y="310"/>
                      <a:pt x="2531" y="310"/>
                    </a:cubicBezTo>
                    <a:cubicBezTo>
                      <a:pt x="2619" y="310"/>
                      <a:pt x="2706" y="317"/>
                      <a:pt x="2793" y="331"/>
                    </a:cubicBezTo>
                    <a:lnTo>
                      <a:pt x="2854" y="346"/>
                    </a:lnTo>
                    <a:lnTo>
                      <a:pt x="2900" y="346"/>
                    </a:lnTo>
                    <a:cubicBezTo>
                      <a:pt x="3098" y="392"/>
                      <a:pt x="3527" y="484"/>
                      <a:pt x="4047" y="606"/>
                    </a:cubicBezTo>
                    <a:lnTo>
                      <a:pt x="4062" y="530"/>
                    </a:lnTo>
                    <a:cubicBezTo>
                      <a:pt x="3234" y="151"/>
                      <a:pt x="2576" y="0"/>
                      <a:pt x="2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4698850" y="2097450"/>
                <a:ext cx="103250" cy="61825"/>
              </a:xfrm>
              <a:custGeom>
                <a:avLst/>
                <a:gdLst/>
                <a:ahLst/>
                <a:cxnLst/>
                <a:rect l="l" t="t" r="r" b="b"/>
                <a:pathLst>
                  <a:path w="4130" h="2473" extrusionOk="0">
                    <a:moveTo>
                      <a:pt x="2095" y="1"/>
                    </a:moveTo>
                    <a:cubicBezTo>
                      <a:pt x="1826" y="1"/>
                      <a:pt x="1558" y="39"/>
                      <a:pt x="1300" y="117"/>
                    </a:cubicBezTo>
                    <a:cubicBezTo>
                      <a:pt x="841" y="300"/>
                      <a:pt x="474" y="637"/>
                      <a:pt x="275" y="1096"/>
                    </a:cubicBezTo>
                    <a:cubicBezTo>
                      <a:pt x="92" y="1524"/>
                      <a:pt x="0" y="1998"/>
                      <a:pt x="15" y="2472"/>
                    </a:cubicBezTo>
                    <a:cubicBezTo>
                      <a:pt x="31" y="2013"/>
                      <a:pt x="138" y="1539"/>
                      <a:pt x="352" y="1126"/>
                    </a:cubicBezTo>
                    <a:cubicBezTo>
                      <a:pt x="551" y="698"/>
                      <a:pt x="902" y="377"/>
                      <a:pt x="1346" y="224"/>
                    </a:cubicBezTo>
                    <a:cubicBezTo>
                      <a:pt x="1590" y="156"/>
                      <a:pt x="1838" y="122"/>
                      <a:pt x="2089" y="122"/>
                    </a:cubicBezTo>
                    <a:cubicBezTo>
                      <a:pt x="2294" y="122"/>
                      <a:pt x="2501" y="145"/>
                      <a:pt x="2707" y="193"/>
                    </a:cubicBezTo>
                    <a:cubicBezTo>
                      <a:pt x="3066" y="280"/>
                      <a:pt x="3425" y="397"/>
                      <a:pt x="3776" y="543"/>
                    </a:cubicBezTo>
                    <a:lnTo>
                      <a:pt x="3776" y="543"/>
                    </a:lnTo>
                    <a:lnTo>
                      <a:pt x="2906" y="346"/>
                    </a:lnTo>
                    <a:lnTo>
                      <a:pt x="2830" y="331"/>
                    </a:lnTo>
                    <a:lnTo>
                      <a:pt x="2769" y="316"/>
                    </a:lnTo>
                    <a:cubicBezTo>
                      <a:pt x="2693" y="309"/>
                      <a:pt x="2614" y="305"/>
                      <a:pt x="2534" y="305"/>
                    </a:cubicBezTo>
                    <a:cubicBezTo>
                      <a:pt x="2420" y="305"/>
                      <a:pt x="2304" y="313"/>
                      <a:pt x="2187" y="331"/>
                    </a:cubicBezTo>
                    <a:cubicBezTo>
                      <a:pt x="1988" y="361"/>
                      <a:pt x="1805" y="438"/>
                      <a:pt x="1637" y="545"/>
                    </a:cubicBezTo>
                    <a:cubicBezTo>
                      <a:pt x="1468" y="652"/>
                      <a:pt x="1331" y="790"/>
                      <a:pt x="1208" y="943"/>
                    </a:cubicBezTo>
                    <a:cubicBezTo>
                      <a:pt x="1086" y="1111"/>
                      <a:pt x="1010" y="1279"/>
                      <a:pt x="948" y="1478"/>
                    </a:cubicBezTo>
                    <a:cubicBezTo>
                      <a:pt x="750" y="1891"/>
                      <a:pt x="413" y="2243"/>
                      <a:pt x="15" y="2472"/>
                    </a:cubicBezTo>
                    <a:cubicBezTo>
                      <a:pt x="444" y="2258"/>
                      <a:pt x="795" y="1922"/>
                      <a:pt x="1025" y="1509"/>
                    </a:cubicBezTo>
                    <a:cubicBezTo>
                      <a:pt x="1132" y="1141"/>
                      <a:pt x="1377" y="851"/>
                      <a:pt x="1698" y="652"/>
                    </a:cubicBezTo>
                    <a:cubicBezTo>
                      <a:pt x="1946" y="510"/>
                      <a:pt x="2230" y="432"/>
                      <a:pt x="2516" y="432"/>
                    </a:cubicBezTo>
                    <a:cubicBezTo>
                      <a:pt x="2600" y="432"/>
                      <a:pt x="2685" y="439"/>
                      <a:pt x="2769" y="453"/>
                    </a:cubicBezTo>
                    <a:lnTo>
                      <a:pt x="2830" y="468"/>
                    </a:lnTo>
                    <a:lnTo>
                      <a:pt x="2860" y="468"/>
                    </a:lnTo>
                    <a:lnTo>
                      <a:pt x="4007" y="744"/>
                    </a:lnTo>
                    <a:lnTo>
                      <a:pt x="4069" y="759"/>
                    </a:lnTo>
                    <a:lnTo>
                      <a:pt x="4099" y="683"/>
                    </a:lnTo>
                    <a:lnTo>
                      <a:pt x="4115" y="606"/>
                    </a:lnTo>
                    <a:lnTo>
                      <a:pt x="4130" y="560"/>
                    </a:lnTo>
                    <a:lnTo>
                      <a:pt x="4069" y="530"/>
                    </a:lnTo>
                    <a:cubicBezTo>
                      <a:pt x="3640" y="331"/>
                      <a:pt x="3197" y="178"/>
                      <a:pt x="2723" y="71"/>
                    </a:cubicBezTo>
                    <a:cubicBezTo>
                      <a:pt x="2515" y="24"/>
                      <a:pt x="2305" y="1"/>
                      <a:pt x="2095"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4629625" y="2112600"/>
                <a:ext cx="133100" cy="91400"/>
              </a:xfrm>
              <a:custGeom>
                <a:avLst/>
                <a:gdLst/>
                <a:ahLst/>
                <a:cxnLst/>
                <a:rect l="l" t="t" r="r" b="b"/>
                <a:pathLst>
                  <a:path w="5324" h="3656" extrusionOk="0">
                    <a:moveTo>
                      <a:pt x="4406" y="0"/>
                    </a:moveTo>
                    <a:lnTo>
                      <a:pt x="4406" y="0"/>
                    </a:lnTo>
                    <a:cubicBezTo>
                      <a:pt x="4100" y="214"/>
                      <a:pt x="3870" y="520"/>
                      <a:pt x="3748" y="887"/>
                    </a:cubicBezTo>
                    <a:cubicBezTo>
                      <a:pt x="3534" y="1300"/>
                      <a:pt x="3197" y="1652"/>
                      <a:pt x="2784" y="1866"/>
                    </a:cubicBezTo>
                    <a:cubicBezTo>
                      <a:pt x="2601" y="1973"/>
                      <a:pt x="2402" y="2065"/>
                      <a:pt x="2203" y="2142"/>
                    </a:cubicBezTo>
                    <a:cubicBezTo>
                      <a:pt x="1539" y="2358"/>
                      <a:pt x="834" y="2479"/>
                      <a:pt x="126" y="2479"/>
                    </a:cubicBezTo>
                    <a:cubicBezTo>
                      <a:pt x="84" y="2479"/>
                      <a:pt x="42" y="2479"/>
                      <a:pt x="1" y="2478"/>
                    </a:cubicBezTo>
                    <a:lnTo>
                      <a:pt x="1" y="2478"/>
                    </a:lnTo>
                    <a:lnTo>
                      <a:pt x="77" y="3656"/>
                    </a:lnTo>
                    <a:cubicBezTo>
                      <a:pt x="719" y="3503"/>
                      <a:pt x="5323" y="234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4629625" y="2111450"/>
                <a:ext cx="114750" cy="93700"/>
              </a:xfrm>
              <a:custGeom>
                <a:avLst/>
                <a:gdLst/>
                <a:ahLst/>
                <a:cxnLst/>
                <a:rect l="l" t="t" r="r" b="b"/>
                <a:pathLst>
                  <a:path w="4590" h="3748" extrusionOk="0">
                    <a:moveTo>
                      <a:pt x="4436" y="0"/>
                    </a:moveTo>
                    <a:lnTo>
                      <a:pt x="4390" y="16"/>
                    </a:lnTo>
                    <a:cubicBezTo>
                      <a:pt x="4237" y="123"/>
                      <a:pt x="4100" y="260"/>
                      <a:pt x="3993" y="413"/>
                    </a:cubicBezTo>
                    <a:cubicBezTo>
                      <a:pt x="3886" y="566"/>
                      <a:pt x="3794" y="734"/>
                      <a:pt x="3733" y="918"/>
                    </a:cubicBezTo>
                    <a:cubicBezTo>
                      <a:pt x="3595" y="1224"/>
                      <a:pt x="3381" y="1499"/>
                      <a:pt x="3106" y="1698"/>
                    </a:cubicBezTo>
                    <a:cubicBezTo>
                      <a:pt x="2830" y="1912"/>
                      <a:pt x="2524" y="2065"/>
                      <a:pt x="2203" y="2188"/>
                    </a:cubicBezTo>
                    <a:cubicBezTo>
                      <a:pt x="2524" y="2065"/>
                      <a:pt x="2830" y="1912"/>
                      <a:pt x="3106" y="1713"/>
                    </a:cubicBezTo>
                    <a:cubicBezTo>
                      <a:pt x="3381" y="1499"/>
                      <a:pt x="3610" y="1239"/>
                      <a:pt x="3763" y="933"/>
                    </a:cubicBezTo>
                    <a:cubicBezTo>
                      <a:pt x="3881" y="594"/>
                      <a:pt x="4113" y="297"/>
                      <a:pt x="4404" y="98"/>
                    </a:cubicBezTo>
                    <a:lnTo>
                      <a:pt x="4404" y="98"/>
                    </a:lnTo>
                    <a:cubicBezTo>
                      <a:pt x="4570" y="578"/>
                      <a:pt x="4490" y="1112"/>
                      <a:pt x="4192" y="1530"/>
                    </a:cubicBezTo>
                    <a:cubicBezTo>
                      <a:pt x="3870" y="1927"/>
                      <a:pt x="3457" y="2279"/>
                      <a:pt x="2998" y="2524"/>
                    </a:cubicBezTo>
                    <a:cubicBezTo>
                      <a:pt x="2555" y="2784"/>
                      <a:pt x="2065" y="2998"/>
                      <a:pt x="1576" y="3182"/>
                    </a:cubicBezTo>
                    <a:cubicBezTo>
                      <a:pt x="1100" y="3375"/>
                      <a:pt x="610" y="3525"/>
                      <a:pt x="120" y="3660"/>
                    </a:cubicBezTo>
                    <a:lnTo>
                      <a:pt x="120" y="3660"/>
                    </a:lnTo>
                    <a:lnTo>
                      <a:pt x="33" y="2553"/>
                    </a:lnTo>
                    <a:lnTo>
                      <a:pt x="33" y="2553"/>
                    </a:lnTo>
                    <a:cubicBezTo>
                      <a:pt x="404" y="2538"/>
                      <a:pt x="761" y="2507"/>
                      <a:pt x="1117" y="2463"/>
                    </a:cubicBezTo>
                    <a:cubicBezTo>
                      <a:pt x="1484" y="2402"/>
                      <a:pt x="1851" y="2310"/>
                      <a:pt x="2203" y="2188"/>
                    </a:cubicBezTo>
                    <a:lnTo>
                      <a:pt x="2203" y="2188"/>
                    </a:lnTo>
                    <a:cubicBezTo>
                      <a:pt x="1851" y="2310"/>
                      <a:pt x="1499" y="2386"/>
                      <a:pt x="1132" y="2432"/>
                    </a:cubicBezTo>
                    <a:cubicBezTo>
                      <a:pt x="765" y="2493"/>
                      <a:pt x="383" y="2509"/>
                      <a:pt x="16" y="2509"/>
                    </a:cubicBezTo>
                    <a:lnTo>
                      <a:pt x="1" y="2509"/>
                    </a:lnTo>
                    <a:lnTo>
                      <a:pt x="1" y="2524"/>
                    </a:lnTo>
                    <a:lnTo>
                      <a:pt x="2" y="2553"/>
                    </a:lnTo>
                    <a:lnTo>
                      <a:pt x="2" y="2553"/>
                    </a:lnTo>
                    <a:lnTo>
                      <a:pt x="1" y="2555"/>
                    </a:lnTo>
                    <a:cubicBezTo>
                      <a:pt x="1" y="2555"/>
                      <a:pt x="1" y="2555"/>
                      <a:pt x="2" y="2555"/>
                    </a:cubicBezTo>
                    <a:lnTo>
                      <a:pt x="2" y="2555"/>
                    </a:lnTo>
                    <a:lnTo>
                      <a:pt x="46" y="3702"/>
                    </a:lnTo>
                    <a:lnTo>
                      <a:pt x="46" y="3748"/>
                    </a:lnTo>
                    <a:lnTo>
                      <a:pt x="92" y="3748"/>
                    </a:lnTo>
                    <a:cubicBezTo>
                      <a:pt x="612" y="3641"/>
                      <a:pt x="1117" y="3488"/>
                      <a:pt x="1622" y="3304"/>
                    </a:cubicBezTo>
                    <a:cubicBezTo>
                      <a:pt x="2127" y="3136"/>
                      <a:pt x="2616" y="2906"/>
                      <a:pt x="3075" y="2646"/>
                    </a:cubicBezTo>
                    <a:cubicBezTo>
                      <a:pt x="3549" y="2386"/>
                      <a:pt x="3962" y="2035"/>
                      <a:pt x="4283" y="1591"/>
                    </a:cubicBezTo>
                    <a:cubicBezTo>
                      <a:pt x="4436" y="1362"/>
                      <a:pt x="4543" y="1102"/>
                      <a:pt x="4574" y="826"/>
                    </a:cubicBezTo>
                    <a:cubicBezTo>
                      <a:pt x="4589" y="566"/>
                      <a:pt x="4559" y="291"/>
                      <a:pt x="4452" y="31"/>
                    </a:cubicBezTo>
                    <a:lnTo>
                      <a:pt x="4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4869775" y="2161150"/>
                <a:ext cx="51650" cy="71525"/>
              </a:xfrm>
              <a:custGeom>
                <a:avLst/>
                <a:gdLst/>
                <a:ahLst/>
                <a:cxnLst/>
                <a:rect l="l" t="t" r="r" b="b"/>
                <a:pathLst>
                  <a:path w="2066" h="2861" extrusionOk="0">
                    <a:moveTo>
                      <a:pt x="2050" y="1"/>
                    </a:moveTo>
                    <a:cubicBezTo>
                      <a:pt x="1577" y="846"/>
                      <a:pt x="1123" y="1054"/>
                      <a:pt x="791" y="1054"/>
                    </a:cubicBezTo>
                    <a:cubicBezTo>
                      <a:pt x="468" y="1054"/>
                      <a:pt x="260" y="857"/>
                      <a:pt x="260" y="857"/>
                    </a:cubicBezTo>
                    <a:cubicBezTo>
                      <a:pt x="199" y="1163"/>
                      <a:pt x="107" y="1454"/>
                      <a:pt x="0" y="1744"/>
                    </a:cubicBezTo>
                    <a:lnTo>
                      <a:pt x="887" y="2861"/>
                    </a:lnTo>
                    <a:cubicBezTo>
                      <a:pt x="1178" y="2524"/>
                      <a:pt x="1423" y="2173"/>
                      <a:pt x="1621" y="1775"/>
                    </a:cubicBezTo>
                    <a:cubicBezTo>
                      <a:pt x="1927" y="1240"/>
                      <a:pt x="2065" y="628"/>
                      <a:pt x="2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4867100" y="2161150"/>
                <a:ext cx="55075" cy="73825"/>
              </a:xfrm>
              <a:custGeom>
                <a:avLst/>
                <a:gdLst/>
                <a:ahLst/>
                <a:cxnLst/>
                <a:rect l="l" t="t" r="r" b="b"/>
                <a:pathLst>
                  <a:path w="2203" h="2953" extrusionOk="0">
                    <a:moveTo>
                      <a:pt x="2157" y="1"/>
                    </a:moveTo>
                    <a:lnTo>
                      <a:pt x="2157" y="1"/>
                    </a:lnTo>
                    <a:cubicBezTo>
                      <a:pt x="2157" y="1"/>
                      <a:pt x="2157" y="1"/>
                      <a:pt x="2157" y="1"/>
                    </a:cubicBezTo>
                    <a:lnTo>
                      <a:pt x="2157" y="1"/>
                    </a:lnTo>
                    <a:cubicBezTo>
                      <a:pt x="2157" y="1"/>
                      <a:pt x="2157" y="1"/>
                      <a:pt x="2157" y="1"/>
                    </a:cubicBezTo>
                    <a:close/>
                    <a:moveTo>
                      <a:pt x="2157" y="1"/>
                    </a:moveTo>
                    <a:cubicBezTo>
                      <a:pt x="2157" y="521"/>
                      <a:pt x="2034" y="1041"/>
                      <a:pt x="1820" y="1515"/>
                    </a:cubicBezTo>
                    <a:cubicBezTo>
                      <a:pt x="1602" y="1952"/>
                      <a:pt x="1328" y="2375"/>
                      <a:pt x="1012" y="2745"/>
                    </a:cubicBezTo>
                    <a:lnTo>
                      <a:pt x="1012" y="2745"/>
                    </a:lnTo>
                    <a:cubicBezTo>
                      <a:pt x="739" y="2402"/>
                      <a:pt x="455" y="2060"/>
                      <a:pt x="184" y="1718"/>
                    </a:cubicBezTo>
                    <a:lnTo>
                      <a:pt x="184" y="1718"/>
                    </a:lnTo>
                    <a:cubicBezTo>
                      <a:pt x="273" y="1470"/>
                      <a:pt x="352" y="1212"/>
                      <a:pt x="419" y="953"/>
                    </a:cubicBezTo>
                    <a:lnTo>
                      <a:pt x="419" y="953"/>
                    </a:lnTo>
                    <a:cubicBezTo>
                      <a:pt x="558" y="1049"/>
                      <a:pt x="725" y="1102"/>
                      <a:pt x="903" y="1102"/>
                    </a:cubicBezTo>
                    <a:cubicBezTo>
                      <a:pt x="1101" y="1087"/>
                      <a:pt x="1285" y="1025"/>
                      <a:pt x="1453" y="903"/>
                    </a:cubicBezTo>
                    <a:cubicBezTo>
                      <a:pt x="1530" y="842"/>
                      <a:pt x="1606" y="781"/>
                      <a:pt x="1667" y="720"/>
                    </a:cubicBezTo>
                    <a:cubicBezTo>
                      <a:pt x="1728" y="643"/>
                      <a:pt x="1805" y="567"/>
                      <a:pt x="1851" y="490"/>
                    </a:cubicBezTo>
                    <a:cubicBezTo>
                      <a:pt x="1912" y="414"/>
                      <a:pt x="1973" y="337"/>
                      <a:pt x="2019" y="245"/>
                    </a:cubicBezTo>
                    <a:cubicBezTo>
                      <a:pt x="2065" y="169"/>
                      <a:pt x="2096" y="92"/>
                      <a:pt x="2157" y="1"/>
                    </a:cubicBezTo>
                    <a:lnTo>
                      <a:pt x="2157" y="1"/>
                    </a:lnTo>
                    <a:cubicBezTo>
                      <a:pt x="2050" y="154"/>
                      <a:pt x="1927" y="307"/>
                      <a:pt x="1820" y="460"/>
                    </a:cubicBezTo>
                    <a:cubicBezTo>
                      <a:pt x="1759" y="536"/>
                      <a:pt x="1683" y="597"/>
                      <a:pt x="1621" y="674"/>
                    </a:cubicBezTo>
                    <a:lnTo>
                      <a:pt x="1514" y="750"/>
                    </a:lnTo>
                    <a:cubicBezTo>
                      <a:pt x="1484" y="781"/>
                      <a:pt x="1438" y="811"/>
                      <a:pt x="1407" y="842"/>
                    </a:cubicBezTo>
                    <a:cubicBezTo>
                      <a:pt x="1254" y="949"/>
                      <a:pt x="1071" y="995"/>
                      <a:pt x="887" y="995"/>
                    </a:cubicBezTo>
                    <a:cubicBezTo>
                      <a:pt x="719" y="980"/>
                      <a:pt x="551" y="918"/>
                      <a:pt x="413" y="811"/>
                    </a:cubicBezTo>
                    <a:lnTo>
                      <a:pt x="337" y="735"/>
                    </a:lnTo>
                    <a:lnTo>
                      <a:pt x="306" y="842"/>
                    </a:lnTo>
                    <a:cubicBezTo>
                      <a:pt x="246" y="1129"/>
                      <a:pt x="155" y="1416"/>
                      <a:pt x="35" y="1703"/>
                    </a:cubicBezTo>
                    <a:lnTo>
                      <a:pt x="35" y="1703"/>
                    </a:lnTo>
                    <a:lnTo>
                      <a:pt x="0" y="1729"/>
                    </a:lnTo>
                    <a:lnTo>
                      <a:pt x="46" y="1775"/>
                    </a:lnTo>
                    <a:cubicBezTo>
                      <a:pt x="337" y="2157"/>
                      <a:pt x="643" y="2524"/>
                      <a:pt x="948" y="2892"/>
                    </a:cubicBezTo>
                    <a:lnTo>
                      <a:pt x="994" y="2953"/>
                    </a:lnTo>
                    <a:lnTo>
                      <a:pt x="1040" y="2892"/>
                    </a:lnTo>
                    <a:cubicBezTo>
                      <a:pt x="1392" y="2494"/>
                      <a:pt x="1683" y="2035"/>
                      <a:pt x="1897" y="1561"/>
                    </a:cubicBezTo>
                    <a:cubicBezTo>
                      <a:pt x="2111" y="1071"/>
                      <a:pt x="2203" y="536"/>
                      <a:pt x="2157"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4801325" y="2138600"/>
                <a:ext cx="185850" cy="205750"/>
              </a:xfrm>
              <a:custGeom>
                <a:avLst/>
                <a:gdLst/>
                <a:ahLst/>
                <a:cxnLst/>
                <a:rect l="l" t="t" r="r" b="b"/>
                <a:pathLst>
                  <a:path w="7434" h="8230" extrusionOk="0">
                    <a:moveTo>
                      <a:pt x="1287" y="0"/>
                    </a:moveTo>
                    <a:cubicBezTo>
                      <a:pt x="166" y="0"/>
                      <a:pt x="1" y="876"/>
                      <a:pt x="31" y="1346"/>
                    </a:cubicBezTo>
                    <a:cubicBezTo>
                      <a:pt x="31" y="1484"/>
                      <a:pt x="321" y="2004"/>
                      <a:pt x="765" y="2677"/>
                    </a:cubicBezTo>
                    <a:cubicBezTo>
                      <a:pt x="887" y="2876"/>
                      <a:pt x="1025" y="3090"/>
                      <a:pt x="1178" y="3319"/>
                    </a:cubicBezTo>
                    <a:cubicBezTo>
                      <a:pt x="1423" y="3686"/>
                      <a:pt x="1698" y="4084"/>
                      <a:pt x="1989" y="4482"/>
                    </a:cubicBezTo>
                    <a:cubicBezTo>
                      <a:pt x="2478" y="5155"/>
                      <a:pt x="2998" y="5828"/>
                      <a:pt x="3503" y="6409"/>
                    </a:cubicBezTo>
                    <a:cubicBezTo>
                      <a:pt x="3656" y="6577"/>
                      <a:pt x="3794" y="6746"/>
                      <a:pt x="3947" y="6899"/>
                    </a:cubicBezTo>
                    <a:cubicBezTo>
                      <a:pt x="4237" y="7235"/>
                      <a:pt x="4589" y="7526"/>
                      <a:pt x="4956" y="7801"/>
                    </a:cubicBezTo>
                    <a:cubicBezTo>
                      <a:pt x="5478" y="8122"/>
                      <a:pt x="5927" y="8230"/>
                      <a:pt x="6294" y="8230"/>
                    </a:cubicBezTo>
                    <a:cubicBezTo>
                      <a:pt x="6765" y="8230"/>
                      <a:pt x="7100" y="8052"/>
                      <a:pt x="7281" y="7923"/>
                    </a:cubicBezTo>
                    <a:cubicBezTo>
                      <a:pt x="7327" y="7877"/>
                      <a:pt x="7388" y="7832"/>
                      <a:pt x="7434" y="7801"/>
                    </a:cubicBezTo>
                    <a:cubicBezTo>
                      <a:pt x="7434" y="7801"/>
                      <a:pt x="7327" y="7556"/>
                      <a:pt x="7189" y="7281"/>
                    </a:cubicBezTo>
                    <a:lnTo>
                      <a:pt x="7097" y="7296"/>
                    </a:lnTo>
                    <a:cubicBezTo>
                      <a:pt x="7097" y="7296"/>
                      <a:pt x="7088" y="7296"/>
                      <a:pt x="7071" y="7296"/>
                    </a:cubicBezTo>
                    <a:cubicBezTo>
                      <a:pt x="6823" y="7296"/>
                      <a:pt x="4874" y="7256"/>
                      <a:pt x="4130" y="6011"/>
                    </a:cubicBezTo>
                    <a:cubicBezTo>
                      <a:pt x="3335" y="4681"/>
                      <a:pt x="750" y="1683"/>
                      <a:pt x="734" y="903"/>
                    </a:cubicBezTo>
                    <a:cubicBezTo>
                      <a:pt x="728" y="568"/>
                      <a:pt x="1073" y="399"/>
                      <a:pt x="1504" y="399"/>
                    </a:cubicBezTo>
                    <a:cubicBezTo>
                      <a:pt x="2097" y="399"/>
                      <a:pt x="2853" y="721"/>
                      <a:pt x="3075" y="1377"/>
                    </a:cubicBezTo>
                    <a:cubicBezTo>
                      <a:pt x="3090" y="1224"/>
                      <a:pt x="3105" y="1056"/>
                      <a:pt x="3105" y="903"/>
                    </a:cubicBezTo>
                    <a:cubicBezTo>
                      <a:pt x="2662" y="352"/>
                      <a:pt x="2019" y="31"/>
                      <a:pt x="1316" y="0"/>
                    </a:cubicBezTo>
                    <a:cubicBezTo>
                      <a:pt x="1306" y="0"/>
                      <a:pt x="1296" y="0"/>
                      <a:pt x="1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4801325" y="2138050"/>
                <a:ext cx="187000" cy="206900"/>
              </a:xfrm>
              <a:custGeom>
                <a:avLst/>
                <a:gdLst/>
                <a:ahLst/>
                <a:cxnLst/>
                <a:rect l="l" t="t" r="r" b="b"/>
                <a:pathLst>
                  <a:path w="7480" h="8276" extrusionOk="0">
                    <a:moveTo>
                      <a:pt x="1989" y="4505"/>
                    </a:moveTo>
                    <a:lnTo>
                      <a:pt x="1989" y="4505"/>
                    </a:lnTo>
                    <a:cubicBezTo>
                      <a:pt x="2341" y="4979"/>
                      <a:pt x="2693" y="5452"/>
                      <a:pt x="3075" y="5911"/>
                    </a:cubicBezTo>
                    <a:cubicBezTo>
                      <a:pt x="2708" y="5452"/>
                      <a:pt x="2341" y="4979"/>
                      <a:pt x="1989" y="4505"/>
                    </a:cubicBezTo>
                    <a:close/>
                    <a:moveTo>
                      <a:pt x="1264" y="0"/>
                    </a:moveTo>
                    <a:cubicBezTo>
                      <a:pt x="973" y="0"/>
                      <a:pt x="680" y="81"/>
                      <a:pt x="444" y="252"/>
                    </a:cubicBezTo>
                    <a:cubicBezTo>
                      <a:pt x="184" y="466"/>
                      <a:pt x="31" y="787"/>
                      <a:pt x="16" y="1124"/>
                    </a:cubicBezTo>
                    <a:cubicBezTo>
                      <a:pt x="0" y="1200"/>
                      <a:pt x="0" y="1292"/>
                      <a:pt x="16" y="1368"/>
                    </a:cubicBezTo>
                    <a:cubicBezTo>
                      <a:pt x="31" y="1460"/>
                      <a:pt x="61" y="1537"/>
                      <a:pt x="92" y="1613"/>
                    </a:cubicBezTo>
                    <a:cubicBezTo>
                      <a:pt x="169" y="1751"/>
                      <a:pt x="245" y="1904"/>
                      <a:pt x="337" y="2041"/>
                    </a:cubicBezTo>
                    <a:cubicBezTo>
                      <a:pt x="505" y="2332"/>
                      <a:pt x="673" y="2607"/>
                      <a:pt x="857" y="2883"/>
                    </a:cubicBezTo>
                    <a:cubicBezTo>
                      <a:pt x="1224" y="3433"/>
                      <a:pt x="1606" y="3953"/>
                      <a:pt x="1989" y="4504"/>
                    </a:cubicBezTo>
                    <a:cubicBezTo>
                      <a:pt x="1622" y="3953"/>
                      <a:pt x="1224" y="3418"/>
                      <a:pt x="887" y="2867"/>
                    </a:cubicBezTo>
                    <a:cubicBezTo>
                      <a:pt x="704" y="2592"/>
                      <a:pt x="536" y="2317"/>
                      <a:pt x="367" y="2041"/>
                    </a:cubicBezTo>
                    <a:cubicBezTo>
                      <a:pt x="291" y="1888"/>
                      <a:pt x="199" y="1751"/>
                      <a:pt x="138" y="1598"/>
                    </a:cubicBezTo>
                    <a:cubicBezTo>
                      <a:pt x="92" y="1521"/>
                      <a:pt x="61" y="1460"/>
                      <a:pt x="46" y="1368"/>
                    </a:cubicBezTo>
                    <a:cubicBezTo>
                      <a:pt x="46" y="1292"/>
                      <a:pt x="46" y="1215"/>
                      <a:pt x="46" y="1139"/>
                    </a:cubicBezTo>
                    <a:cubicBezTo>
                      <a:pt x="61" y="802"/>
                      <a:pt x="230" y="496"/>
                      <a:pt x="474" y="298"/>
                    </a:cubicBezTo>
                    <a:cubicBezTo>
                      <a:pt x="710" y="140"/>
                      <a:pt x="980" y="62"/>
                      <a:pt x="1255" y="62"/>
                    </a:cubicBezTo>
                    <a:cubicBezTo>
                      <a:pt x="1300" y="62"/>
                      <a:pt x="1346" y="64"/>
                      <a:pt x="1392" y="68"/>
                    </a:cubicBezTo>
                    <a:cubicBezTo>
                      <a:pt x="2050" y="114"/>
                      <a:pt x="2662" y="435"/>
                      <a:pt x="3059" y="955"/>
                    </a:cubicBezTo>
                    <a:lnTo>
                      <a:pt x="3059" y="925"/>
                    </a:lnTo>
                    <a:lnTo>
                      <a:pt x="3059" y="925"/>
                    </a:lnTo>
                    <a:cubicBezTo>
                      <a:pt x="3070" y="1029"/>
                      <a:pt x="3066" y="1140"/>
                      <a:pt x="3058" y="1249"/>
                    </a:cubicBezTo>
                    <a:lnTo>
                      <a:pt x="3058" y="1249"/>
                    </a:lnTo>
                    <a:cubicBezTo>
                      <a:pt x="2961" y="1051"/>
                      <a:pt x="2818" y="879"/>
                      <a:pt x="2646" y="756"/>
                    </a:cubicBezTo>
                    <a:cubicBezTo>
                      <a:pt x="2432" y="588"/>
                      <a:pt x="2172" y="481"/>
                      <a:pt x="1912" y="420"/>
                    </a:cubicBezTo>
                    <a:cubicBezTo>
                      <a:pt x="1782" y="389"/>
                      <a:pt x="1648" y="374"/>
                      <a:pt x="1515" y="374"/>
                    </a:cubicBezTo>
                    <a:cubicBezTo>
                      <a:pt x="1381" y="374"/>
                      <a:pt x="1247" y="389"/>
                      <a:pt x="1117" y="420"/>
                    </a:cubicBezTo>
                    <a:cubicBezTo>
                      <a:pt x="979" y="466"/>
                      <a:pt x="857" y="542"/>
                      <a:pt x="765" y="649"/>
                    </a:cubicBezTo>
                    <a:cubicBezTo>
                      <a:pt x="673" y="772"/>
                      <a:pt x="658" y="925"/>
                      <a:pt x="704" y="1078"/>
                    </a:cubicBezTo>
                    <a:cubicBezTo>
                      <a:pt x="780" y="1322"/>
                      <a:pt x="903" y="1567"/>
                      <a:pt x="1040" y="1797"/>
                    </a:cubicBezTo>
                    <a:cubicBezTo>
                      <a:pt x="1178" y="2026"/>
                      <a:pt x="1316" y="2240"/>
                      <a:pt x="1469" y="2454"/>
                    </a:cubicBezTo>
                    <a:cubicBezTo>
                      <a:pt x="1759" y="2883"/>
                      <a:pt x="2080" y="3311"/>
                      <a:pt x="2386" y="3724"/>
                    </a:cubicBezTo>
                    <a:cubicBezTo>
                      <a:pt x="3013" y="4565"/>
                      <a:pt x="3656" y="5376"/>
                      <a:pt x="4222" y="6263"/>
                    </a:cubicBezTo>
                    <a:cubicBezTo>
                      <a:pt x="4390" y="6477"/>
                      <a:pt x="4604" y="6645"/>
                      <a:pt x="4834" y="6798"/>
                    </a:cubicBezTo>
                    <a:cubicBezTo>
                      <a:pt x="5048" y="6936"/>
                      <a:pt x="5293" y="7043"/>
                      <a:pt x="5553" y="7119"/>
                    </a:cubicBezTo>
                    <a:cubicBezTo>
                      <a:pt x="6042" y="7288"/>
                      <a:pt x="6577" y="7364"/>
                      <a:pt x="7097" y="7364"/>
                    </a:cubicBezTo>
                    <a:lnTo>
                      <a:pt x="7174" y="7353"/>
                    </a:lnTo>
                    <a:lnTo>
                      <a:pt x="7174" y="7353"/>
                    </a:lnTo>
                    <a:lnTo>
                      <a:pt x="7378" y="7801"/>
                    </a:lnTo>
                    <a:lnTo>
                      <a:pt x="7378" y="7801"/>
                    </a:lnTo>
                    <a:cubicBezTo>
                      <a:pt x="7166" y="7995"/>
                      <a:pt x="6909" y="8130"/>
                      <a:pt x="6623" y="8190"/>
                    </a:cubicBezTo>
                    <a:cubicBezTo>
                      <a:pt x="6514" y="8207"/>
                      <a:pt x="6405" y="8216"/>
                      <a:pt x="6296" y="8216"/>
                    </a:cubicBezTo>
                    <a:cubicBezTo>
                      <a:pt x="6115" y="8216"/>
                      <a:pt x="5933" y="8192"/>
                      <a:pt x="5751" y="8144"/>
                    </a:cubicBezTo>
                    <a:cubicBezTo>
                      <a:pt x="5476" y="8068"/>
                      <a:pt x="5201" y="7945"/>
                      <a:pt x="4956" y="7792"/>
                    </a:cubicBezTo>
                    <a:cubicBezTo>
                      <a:pt x="4711" y="7624"/>
                      <a:pt x="4482" y="7441"/>
                      <a:pt x="4268" y="7226"/>
                    </a:cubicBezTo>
                    <a:cubicBezTo>
                      <a:pt x="4054" y="7028"/>
                      <a:pt x="3839" y="6798"/>
                      <a:pt x="3656" y="6584"/>
                    </a:cubicBezTo>
                    <a:cubicBezTo>
                      <a:pt x="3457" y="6370"/>
                      <a:pt x="3274" y="6140"/>
                      <a:pt x="3075" y="5911"/>
                    </a:cubicBezTo>
                    <a:lnTo>
                      <a:pt x="3075" y="5911"/>
                    </a:lnTo>
                    <a:cubicBezTo>
                      <a:pt x="3258" y="6156"/>
                      <a:pt x="3442" y="6370"/>
                      <a:pt x="3641" y="6599"/>
                    </a:cubicBezTo>
                    <a:cubicBezTo>
                      <a:pt x="3839" y="6829"/>
                      <a:pt x="4038" y="7043"/>
                      <a:pt x="4252" y="7257"/>
                    </a:cubicBezTo>
                    <a:cubicBezTo>
                      <a:pt x="4467" y="7471"/>
                      <a:pt x="4696" y="7655"/>
                      <a:pt x="4941" y="7823"/>
                    </a:cubicBezTo>
                    <a:cubicBezTo>
                      <a:pt x="5185" y="7991"/>
                      <a:pt x="5461" y="8114"/>
                      <a:pt x="5751" y="8205"/>
                    </a:cubicBezTo>
                    <a:cubicBezTo>
                      <a:pt x="5919" y="8253"/>
                      <a:pt x="6090" y="8276"/>
                      <a:pt x="6260" y="8276"/>
                    </a:cubicBezTo>
                    <a:cubicBezTo>
                      <a:pt x="6694" y="8276"/>
                      <a:pt x="7119" y="8124"/>
                      <a:pt x="7449" y="7838"/>
                    </a:cubicBezTo>
                    <a:lnTo>
                      <a:pt x="7480" y="7823"/>
                    </a:lnTo>
                    <a:lnTo>
                      <a:pt x="7464" y="7792"/>
                    </a:lnTo>
                    <a:lnTo>
                      <a:pt x="7220" y="7288"/>
                    </a:lnTo>
                    <a:lnTo>
                      <a:pt x="7220" y="7257"/>
                    </a:lnTo>
                    <a:lnTo>
                      <a:pt x="7189" y="7257"/>
                    </a:lnTo>
                    <a:lnTo>
                      <a:pt x="7082" y="7272"/>
                    </a:lnTo>
                    <a:cubicBezTo>
                      <a:pt x="6562" y="7272"/>
                      <a:pt x="6057" y="7181"/>
                      <a:pt x="5553" y="7028"/>
                    </a:cubicBezTo>
                    <a:cubicBezTo>
                      <a:pt x="5063" y="6875"/>
                      <a:pt x="4620" y="6584"/>
                      <a:pt x="4298" y="6186"/>
                    </a:cubicBezTo>
                    <a:cubicBezTo>
                      <a:pt x="3748" y="5299"/>
                      <a:pt x="3105" y="4473"/>
                      <a:pt x="2478" y="3632"/>
                    </a:cubicBezTo>
                    <a:cubicBezTo>
                      <a:pt x="2172" y="3219"/>
                      <a:pt x="1851" y="2791"/>
                      <a:pt x="1560" y="2378"/>
                    </a:cubicBezTo>
                    <a:cubicBezTo>
                      <a:pt x="1407" y="2164"/>
                      <a:pt x="1254" y="1934"/>
                      <a:pt x="1132" y="1720"/>
                    </a:cubicBezTo>
                    <a:cubicBezTo>
                      <a:pt x="979" y="1506"/>
                      <a:pt x="872" y="1276"/>
                      <a:pt x="796" y="1032"/>
                    </a:cubicBezTo>
                    <a:cubicBezTo>
                      <a:pt x="750" y="925"/>
                      <a:pt x="765" y="802"/>
                      <a:pt x="826" y="711"/>
                    </a:cubicBezTo>
                    <a:cubicBezTo>
                      <a:pt x="903" y="603"/>
                      <a:pt x="1010" y="542"/>
                      <a:pt x="1132" y="512"/>
                    </a:cubicBezTo>
                    <a:cubicBezTo>
                      <a:pt x="1254" y="481"/>
                      <a:pt x="1381" y="466"/>
                      <a:pt x="1507" y="466"/>
                    </a:cubicBezTo>
                    <a:cubicBezTo>
                      <a:pt x="1633" y="466"/>
                      <a:pt x="1759" y="481"/>
                      <a:pt x="1882" y="512"/>
                    </a:cubicBezTo>
                    <a:cubicBezTo>
                      <a:pt x="2371" y="619"/>
                      <a:pt x="2861" y="925"/>
                      <a:pt x="3029" y="1414"/>
                    </a:cubicBezTo>
                    <a:lnTo>
                      <a:pt x="3029" y="1445"/>
                    </a:lnTo>
                    <a:lnTo>
                      <a:pt x="3105" y="1445"/>
                    </a:lnTo>
                    <a:lnTo>
                      <a:pt x="3105" y="1399"/>
                    </a:lnTo>
                    <a:cubicBezTo>
                      <a:pt x="3106" y="1396"/>
                      <a:pt x="3106" y="1392"/>
                      <a:pt x="3106" y="1389"/>
                    </a:cubicBezTo>
                    <a:lnTo>
                      <a:pt x="3106" y="1389"/>
                    </a:lnTo>
                    <a:lnTo>
                      <a:pt x="3121" y="1399"/>
                    </a:lnTo>
                    <a:cubicBezTo>
                      <a:pt x="3117" y="1388"/>
                      <a:pt x="3113" y="1377"/>
                      <a:pt x="3109" y="1366"/>
                    </a:cubicBezTo>
                    <a:lnTo>
                      <a:pt x="3109" y="1366"/>
                    </a:lnTo>
                    <a:cubicBezTo>
                      <a:pt x="3123" y="1222"/>
                      <a:pt x="3135" y="1067"/>
                      <a:pt x="3121" y="925"/>
                    </a:cubicBezTo>
                    <a:lnTo>
                      <a:pt x="3121" y="909"/>
                    </a:lnTo>
                    <a:lnTo>
                      <a:pt x="3121" y="894"/>
                    </a:lnTo>
                    <a:cubicBezTo>
                      <a:pt x="2708" y="359"/>
                      <a:pt x="2080" y="38"/>
                      <a:pt x="1407" y="7"/>
                    </a:cubicBezTo>
                    <a:cubicBezTo>
                      <a:pt x="1360" y="3"/>
                      <a:pt x="1312" y="0"/>
                      <a:pt x="12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4679725" y="2067375"/>
                <a:ext cx="241300" cy="119950"/>
              </a:xfrm>
              <a:custGeom>
                <a:avLst/>
                <a:gdLst/>
                <a:ahLst/>
                <a:cxnLst/>
                <a:rect l="l" t="t" r="r" b="b"/>
                <a:pathLst>
                  <a:path w="9652" h="4798" extrusionOk="0">
                    <a:moveTo>
                      <a:pt x="3415" y="1"/>
                    </a:moveTo>
                    <a:cubicBezTo>
                      <a:pt x="2484" y="1"/>
                      <a:pt x="1650" y="298"/>
                      <a:pt x="903" y="1182"/>
                    </a:cubicBezTo>
                    <a:cubicBezTo>
                      <a:pt x="260" y="1947"/>
                      <a:pt x="0" y="2972"/>
                      <a:pt x="199" y="3951"/>
                    </a:cubicBezTo>
                    <a:cubicBezTo>
                      <a:pt x="398" y="3874"/>
                      <a:pt x="597" y="3782"/>
                      <a:pt x="780" y="3675"/>
                    </a:cubicBezTo>
                    <a:cubicBezTo>
                      <a:pt x="780" y="3602"/>
                      <a:pt x="741" y="1264"/>
                      <a:pt x="2795" y="1264"/>
                    </a:cubicBezTo>
                    <a:cubicBezTo>
                      <a:pt x="3317" y="1264"/>
                      <a:pt x="3975" y="1415"/>
                      <a:pt x="4803" y="1794"/>
                    </a:cubicBezTo>
                    <a:lnTo>
                      <a:pt x="4788" y="1870"/>
                    </a:lnTo>
                    <a:cubicBezTo>
                      <a:pt x="5797" y="2115"/>
                      <a:pt x="7128" y="2497"/>
                      <a:pt x="7602" y="2880"/>
                    </a:cubicBezTo>
                    <a:cubicBezTo>
                      <a:pt x="7847" y="3109"/>
                      <a:pt x="7969" y="3415"/>
                      <a:pt x="7969" y="3752"/>
                    </a:cubicBezTo>
                    <a:cubicBezTo>
                      <a:pt x="7969" y="3905"/>
                      <a:pt x="7969" y="4073"/>
                      <a:pt x="7939" y="4226"/>
                    </a:cubicBezTo>
                    <a:cubicBezTo>
                      <a:pt x="7923" y="4348"/>
                      <a:pt x="7908" y="4486"/>
                      <a:pt x="7877" y="4593"/>
                    </a:cubicBezTo>
                    <a:cubicBezTo>
                      <a:pt x="7877" y="4593"/>
                      <a:pt x="8086" y="4798"/>
                      <a:pt x="8410" y="4798"/>
                    </a:cubicBezTo>
                    <a:cubicBezTo>
                      <a:pt x="8738" y="4798"/>
                      <a:pt x="9183" y="4589"/>
                      <a:pt x="9652" y="3752"/>
                    </a:cubicBezTo>
                    <a:cubicBezTo>
                      <a:pt x="9621" y="3339"/>
                      <a:pt x="9514" y="2941"/>
                      <a:pt x="9315" y="2574"/>
                    </a:cubicBezTo>
                    <a:cubicBezTo>
                      <a:pt x="8168" y="478"/>
                      <a:pt x="6241" y="448"/>
                      <a:pt x="4742" y="157"/>
                    </a:cubicBezTo>
                    <a:cubicBezTo>
                      <a:pt x="4279" y="62"/>
                      <a:pt x="3837" y="1"/>
                      <a:pt x="3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4679725" y="2065600"/>
                <a:ext cx="240925" cy="121575"/>
              </a:xfrm>
              <a:custGeom>
                <a:avLst/>
                <a:gdLst/>
                <a:ahLst/>
                <a:cxnLst/>
                <a:rect l="l" t="t" r="r" b="b"/>
                <a:pathLst>
                  <a:path w="9637" h="4863" extrusionOk="0">
                    <a:moveTo>
                      <a:pt x="9458" y="2993"/>
                    </a:moveTo>
                    <a:cubicBezTo>
                      <a:pt x="9560" y="3246"/>
                      <a:pt x="9619" y="3527"/>
                      <a:pt x="9636" y="3809"/>
                    </a:cubicBezTo>
                    <a:lnTo>
                      <a:pt x="9636" y="3809"/>
                    </a:lnTo>
                    <a:lnTo>
                      <a:pt x="9636" y="3807"/>
                    </a:lnTo>
                    <a:cubicBezTo>
                      <a:pt x="9621" y="3536"/>
                      <a:pt x="9562" y="3250"/>
                      <a:pt x="9458" y="2993"/>
                    </a:cubicBezTo>
                    <a:close/>
                    <a:moveTo>
                      <a:pt x="9636" y="3809"/>
                    </a:moveTo>
                    <a:lnTo>
                      <a:pt x="9550" y="3960"/>
                    </a:lnTo>
                    <a:lnTo>
                      <a:pt x="9550" y="3960"/>
                    </a:lnTo>
                    <a:lnTo>
                      <a:pt x="9636" y="3823"/>
                    </a:lnTo>
                    <a:cubicBezTo>
                      <a:pt x="9636" y="3818"/>
                      <a:pt x="9636" y="3813"/>
                      <a:pt x="9636" y="3809"/>
                    </a:cubicBezTo>
                    <a:close/>
                    <a:moveTo>
                      <a:pt x="3478" y="1"/>
                    </a:moveTo>
                    <a:cubicBezTo>
                      <a:pt x="3229" y="1"/>
                      <a:pt x="2981" y="21"/>
                      <a:pt x="2738" y="60"/>
                    </a:cubicBezTo>
                    <a:cubicBezTo>
                      <a:pt x="2448" y="106"/>
                      <a:pt x="2157" y="198"/>
                      <a:pt x="1897" y="320"/>
                    </a:cubicBezTo>
                    <a:cubicBezTo>
                      <a:pt x="1637" y="458"/>
                      <a:pt x="1392" y="626"/>
                      <a:pt x="1178" y="840"/>
                    </a:cubicBezTo>
                    <a:cubicBezTo>
                      <a:pt x="734" y="1222"/>
                      <a:pt x="413" y="1727"/>
                      <a:pt x="214" y="2293"/>
                    </a:cubicBezTo>
                    <a:cubicBezTo>
                      <a:pt x="31" y="2844"/>
                      <a:pt x="0" y="3440"/>
                      <a:pt x="123" y="4022"/>
                    </a:cubicBezTo>
                    <a:lnTo>
                      <a:pt x="138" y="4098"/>
                    </a:lnTo>
                    <a:lnTo>
                      <a:pt x="199" y="4067"/>
                    </a:lnTo>
                    <a:cubicBezTo>
                      <a:pt x="398" y="3991"/>
                      <a:pt x="597" y="3899"/>
                      <a:pt x="780" y="3792"/>
                    </a:cubicBezTo>
                    <a:lnTo>
                      <a:pt x="811" y="3777"/>
                    </a:lnTo>
                    <a:lnTo>
                      <a:pt x="811" y="3746"/>
                    </a:lnTo>
                    <a:cubicBezTo>
                      <a:pt x="811" y="3287"/>
                      <a:pt x="903" y="2828"/>
                      <a:pt x="1102" y="2400"/>
                    </a:cubicBezTo>
                    <a:cubicBezTo>
                      <a:pt x="1285" y="1972"/>
                      <a:pt x="1637" y="1651"/>
                      <a:pt x="2080" y="1482"/>
                    </a:cubicBezTo>
                    <a:cubicBezTo>
                      <a:pt x="2330" y="1405"/>
                      <a:pt x="2589" y="1366"/>
                      <a:pt x="2850" y="1366"/>
                    </a:cubicBezTo>
                    <a:cubicBezTo>
                      <a:pt x="3053" y="1366"/>
                      <a:pt x="3256" y="1390"/>
                      <a:pt x="3457" y="1437"/>
                    </a:cubicBezTo>
                    <a:cubicBezTo>
                      <a:pt x="3915" y="1543"/>
                      <a:pt x="4358" y="1681"/>
                      <a:pt x="4785" y="1879"/>
                    </a:cubicBezTo>
                    <a:lnTo>
                      <a:pt x="4785" y="1879"/>
                    </a:lnTo>
                    <a:lnTo>
                      <a:pt x="4772" y="1941"/>
                    </a:lnTo>
                    <a:lnTo>
                      <a:pt x="4772" y="1957"/>
                    </a:lnTo>
                    <a:cubicBezTo>
                      <a:pt x="5430" y="2110"/>
                      <a:pt x="6057" y="2293"/>
                      <a:pt x="6684" y="2507"/>
                    </a:cubicBezTo>
                    <a:cubicBezTo>
                      <a:pt x="7006" y="2614"/>
                      <a:pt x="7296" y="2752"/>
                      <a:pt x="7587" y="2936"/>
                    </a:cubicBezTo>
                    <a:cubicBezTo>
                      <a:pt x="7832" y="3165"/>
                      <a:pt x="7969" y="3486"/>
                      <a:pt x="7969" y="3823"/>
                    </a:cubicBezTo>
                    <a:cubicBezTo>
                      <a:pt x="7985" y="3486"/>
                      <a:pt x="7847" y="3150"/>
                      <a:pt x="7602" y="2936"/>
                    </a:cubicBezTo>
                    <a:cubicBezTo>
                      <a:pt x="7312" y="2752"/>
                      <a:pt x="7021" y="2599"/>
                      <a:pt x="6700" y="2492"/>
                    </a:cubicBezTo>
                    <a:cubicBezTo>
                      <a:pt x="6093" y="2265"/>
                      <a:pt x="5457" y="2082"/>
                      <a:pt x="4821" y="1930"/>
                    </a:cubicBezTo>
                    <a:lnTo>
                      <a:pt x="4821" y="1930"/>
                    </a:lnTo>
                    <a:lnTo>
                      <a:pt x="4834" y="1865"/>
                    </a:lnTo>
                    <a:lnTo>
                      <a:pt x="4834" y="1850"/>
                    </a:lnTo>
                    <a:lnTo>
                      <a:pt x="4818" y="1850"/>
                    </a:lnTo>
                    <a:cubicBezTo>
                      <a:pt x="4390" y="1651"/>
                      <a:pt x="3947" y="1482"/>
                      <a:pt x="3488" y="1375"/>
                    </a:cubicBezTo>
                    <a:cubicBezTo>
                      <a:pt x="3273" y="1325"/>
                      <a:pt x="3051" y="1299"/>
                      <a:pt x="2829" y="1299"/>
                    </a:cubicBezTo>
                    <a:cubicBezTo>
                      <a:pt x="2577" y="1299"/>
                      <a:pt x="2324" y="1333"/>
                      <a:pt x="2080" y="1406"/>
                    </a:cubicBezTo>
                    <a:cubicBezTo>
                      <a:pt x="1622" y="1574"/>
                      <a:pt x="1239" y="1911"/>
                      <a:pt x="1040" y="2354"/>
                    </a:cubicBezTo>
                    <a:cubicBezTo>
                      <a:pt x="831" y="2774"/>
                      <a:pt x="724" y="3237"/>
                      <a:pt x="719" y="3716"/>
                    </a:cubicBezTo>
                    <a:lnTo>
                      <a:pt x="719" y="3716"/>
                    </a:lnTo>
                    <a:cubicBezTo>
                      <a:pt x="566" y="3792"/>
                      <a:pt x="412" y="3868"/>
                      <a:pt x="248" y="3924"/>
                    </a:cubicBezTo>
                    <a:lnTo>
                      <a:pt x="248" y="3924"/>
                    </a:lnTo>
                    <a:cubicBezTo>
                      <a:pt x="156" y="3393"/>
                      <a:pt x="191" y="2837"/>
                      <a:pt x="367" y="2324"/>
                    </a:cubicBezTo>
                    <a:cubicBezTo>
                      <a:pt x="551" y="1788"/>
                      <a:pt x="872" y="1314"/>
                      <a:pt x="1300" y="932"/>
                    </a:cubicBezTo>
                    <a:cubicBezTo>
                      <a:pt x="1499" y="748"/>
                      <a:pt x="1729" y="580"/>
                      <a:pt x="1973" y="442"/>
                    </a:cubicBezTo>
                    <a:cubicBezTo>
                      <a:pt x="2233" y="320"/>
                      <a:pt x="2493" y="228"/>
                      <a:pt x="2769" y="182"/>
                    </a:cubicBezTo>
                    <a:cubicBezTo>
                      <a:pt x="3011" y="143"/>
                      <a:pt x="3257" y="123"/>
                      <a:pt x="3501" y="123"/>
                    </a:cubicBezTo>
                    <a:cubicBezTo>
                      <a:pt x="3827" y="123"/>
                      <a:pt x="4152" y="158"/>
                      <a:pt x="4467" y="228"/>
                    </a:cubicBezTo>
                    <a:cubicBezTo>
                      <a:pt x="5033" y="335"/>
                      <a:pt x="5614" y="412"/>
                      <a:pt x="6164" y="519"/>
                    </a:cubicBezTo>
                    <a:cubicBezTo>
                      <a:pt x="6730" y="626"/>
                      <a:pt x="7281" y="809"/>
                      <a:pt x="7786" y="1085"/>
                    </a:cubicBezTo>
                    <a:cubicBezTo>
                      <a:pt x="8275" y="1375"/>
                      <a:pt x="8703" y="1758"/>
                      <a:pt x="9025" y="2232"/>
                    </a:cubicBezTo>
                    <a:cubicBezTo>
                      <a:pt x="9193" y="2461"/>
                      <a:pt x="9331" y="2721"/>
                      <a:pt x="9453" y="2981"/>
                    </a:cubicBezTo>
                    <a:cubicBezTo>
                      <a:pt x="9346" y="2706"/>
                      <a:pt x="9208" y="2446"/>
                      <a:pt x="9040" y="2217"/>
                    </a:cubicBezTo>
                    <a:cubicBezTo>
                      <a:pt x="8719" y="1727"/>
                      <a:pt x="8290" y="1329"/>
                      <a:pt x="7786" y="1024"/>
                    </a:cubicBezTo>
                    <a:cubicBezTo>
                      <a:pt x="7281" y="748"/>
                      <a:pt x="6730" y="549"/>
                      <a:pt x="6164" y="427"/>
                    </a:cubicBezTo>
                    <a:cubicBezTo>
                      <a:pt x="5598" y="305"/>
                      <a:pt x="5048" y="228"/>
                      <a:pt x="4467" y="106"/>
                    </a:cubicBezTo>
                    <a:cubicBezTo>
                      <a:pt x="4143" y="36"/>
                      <a:pt x="3810" y="1"/>
                      <a:pt x="3478" y="1"/>
                    </a:cubicBezTo>
                    <a:close/>
                    <a:moveTo>
                      <a:pt x="9550" y="3960"/>
                    </a:moveTo>
                    <a:lnTo>
                      <a:pt x="9484" y="4067"/>
                    </a:lnTo>
                    <a:cubicBezTo>
                      <a:pt x="9438" y="4144"/>
                      <a:pt x="9376" y="4220"/>
                      <a:pt x="9331" y="4297"/>
                    </a:cubicBezTo>
                    <a:cubicBezTo>
                      <a:pt x="9392" y="4220"/>
                      <a:pt x="9453" y="4144"/>
                      <a:pt x="9499" y="4052"/>
                    </a:cubicBezTo>
                    <a:lnTo>
                      <a:pt x="9550" y="3960"/>
                    </a:lnTo>
                    <a:close/>
                    <a:moveTo>
                      <a:pt x="9330" y="4297"/>
                    </a:moveTo>
                    <a:cubicBezTo>
                      <a:pt x="9269" y="4373"/>
                      <a:pt x="9193" y="4435"/>
                      <a:pt x="9132" y="4511"/>
                    </a:cubicBezTo>
                    <a:cubicBezTo>
                      <a:pt x="9084" y="4549"/>
                      <a:pt x="9043" y="4587"/>
                      <a:pt x="9000" y="4624"/>
                    </a:cubicBezTo>
                    <a:lnTo>
                      <a:pt x="9000" y="4624"/>
                    </a:lnTo>
                    <a:cubicBezTo>
                      <a:pt x="9049" y="4589"/>
                      <a:pt x="9098" y="4550"/>
                      <a:pt x="9147" y="4511"/>
                    </a:cubicBezTo>
                    <a:cubicBezTo>
                      <a:pt x="9208" y="4435"/>
                      <a:pt x="9269" y="4373"/>
                      <a:pt x="9330" y="4297"/>
                    </a:cubicBezTo>
                    <a:close/>
                    <a:moveTo>
                      <a:pt x="9000" y="4624"/>
                    </a:moveTo>
                    <a:cubicBezTo>
                      <a:pt x="8973" y="4644"/>
                      <a:pt x="8945" y="4663"/>
                      <a:pt x="8918" y="4679"/>
                    </a:cubicBezTo>
                    <a:cubicBezTo>
                      <a:pt x="8867" y="4720"/>
                      <a:pt x="8814" y="4753"/>
                      <a:pt x="8758" y="4780"/>
                    </a:cubicBezTo>
                    <a:lnTo>
                      <a:pt x="8758" y="4780"/>
                    </a:lnTo>
                    <a:cubicBezTo>
                      <a:pt x="8812" y="4756"/>
                      <a:pt x="8866" y="4728"/>
                      <a:pt x="8918" y="4695"/>
                    </a:cubicBezTo>
                    <a:cubicBezTo>
                      <a:pt x="8947" y="4671"/>
                      <a:pt x="8974" y="4648"/>
                      <a:pt x="9000" y="4624"/>
                    </a:cubicBezTo>
                    <a:close/>
                    <a:moveTo>
                      <a:pt x="7969" y="3823"/>
                    </a:moveTo>
                    <a:cubicBezTo>
                      <a:pt x="7954" y="3960"/>
                      <a:pt x="7954" y="4098"/>
                      <a:pt x="7923" y="4251"/>
                    </a:cubicBezTo>
                    <a:cubicBezTo>
                      <a:pt x="7923" y="4312"/>
                      <a:pt x="7908" y="4389"/>
                      <a:pt x="7893" y="4450"/>
                    </a:cubicBezTo>
                    <a:lnTo>
                      <a:pt x="7847" y="4664"/>
                    </a:lnTo>
                    <a:cubicBezTo>
                      <a:pt x="8000" y="4786"/>
                      <a:pt x="8183" y="4863"/>
                      <a:pt x="8382" y="4863"/>
                    </a:cubicBezTo>
                    <a:cubicBezTo>
                      <a:pt x="8385" y="4863"/>
                      <a:pt x="8387" y="4863"/>
                      <a:pt x="8390" y="4863"/>
                    </a:cubicBezTo>
                    <a:lnTo>
                      <a:pt x="8390" y="4863"/>
                    </a:lnTo>
                    <a:cubicBezTo>
                      <a:pt x="8194" y="4861"/>
                      <a:pt x="8013" y="4785"/>
                      <a:pt x="7877" y="4664"/>
                    </a:cubicBezTo>
                    <a:lnTo>
                      <a:pt x="7908" y="4465"/>
                    </a:lnTo>
                    <a:cubicBezTo>
                      <a:pt x="7923" y="4389"/>
                      <a:pt x="7939" y="4312"/>
                      <a:pt x="7939" y="4251"/>
                    </a:cubicBezTo>
                    <a:cubicBezTo>
                      <a:pt x="7954" y="4098"/>
                      <a:pt x="7969" y="3960"/>
                      <a:pt x="7969" y="3823"/>
                    </a:cubicBezTo>
                    <a:close/>
                    <a:moveTo>
                      <a:pt x="8758" y="4780"/>
                    </a:moveTo>
                    <a:lnTo>
                      <a:pt x="8758" y="4780"/>
                    </a:lnTo>
                    <a:cubicBezTo>
                      <a:pt x="8638" y="4832"/>
                      <a:pt x="8514" y="4862"/>
                      <a:pt x="8390" y="4863"/>
                    </a:cubicBezTo>
                    <a:lnTo>
                      <a:pt x="8390" y="4863"/>
                    </a:lnTo>
                    <a:cubicBezTo>
                      <a:pt x="8393" y="4863"/>
                      <a:pt x="8395" y="4863"/>
                      <a:pt x="8398" y="4863"/>
                    </a:cubicBezTo>
                    <a:cubicBezTo>
                      <a:pt x="8521" y="4863"/>
                      <a:pt x="8644" y="4835"/>
                      <a:pt x="8758" y="47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a:off x="4722550" y="2187150"/>
                <a:ext cx="108225" cy="34475"/>
              </a:xfrm>
              <a:custGeom>
                <a:avLst/>
                <a:gdLst/>
                <a:ahLst/>
                <a:cxnLst/>
                <a:rect l="l" t="t" r="r" b="b"/>
                <a:pathLst>
                  <a:path w="4329" h="1379" extrusionOk="0">
                    <a:moveTo>
                      <a:pt x="643" y="1"/>
                    </a:moveTo>
                    <a:cubicBezTo>
                      <a:pt x="429" y="138"/>
                      <a:pt x="215" y="261"/>
                      <a:pt x="0" y="368"/>
                    </a:cubicBezTo>
                    <a:cubicBezTo>
                      <a:pt x="0" y="368"/>
                      <a:pt x="2184" y="1378"/>
                      <a:pt x="4238" y="1378"/>
                    </a:cubicBezTo>
                    <a:cubicBezTo>
                      <a:pt x="4269" y="1378"/>
                      <a:pt x="4299" y="1378"/>
                      <a:pt x="4329" y="1377"/>
                    </a:cubicBezTo>
                    <a:cubicBezTo>
                      <a:pt x="4176" y="1148"/>
                      <a:pt x="4038" y="934"/>
                      <a:pt x="3916" y="735"/>
                    </a:cubicBezTo>
                    <a:cubicBezTo>
                      <a:pt x="2784" y="735"/>
                      <a:pt x="1668" y="475"/>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7"/>
              <p:cNvSpPr/>
              <p:nvPr/>
            </p:nvSpPr>
            <p:spPr>
              <a:xfrm>
                <a:off x="4721775" y="2187150"/>
                <a:ext cx="112450" cy="36350"/>
              </a:xfrm>
              <a:custGeom>
                <a:avLst/>
                <a:gdLst/>
                <a:ahLst/>
                <a:cxnLst/>
                <a:rect l="l" t="t" r="r" b="b"/>
                <a:pathLst>
                  <a:path w="4498" h="1454" extrusionOk="0">
                    <a:moveTo>
                      <a:pt x="674" y="1"/>
                    </a:moveTo>
                    <a:cubicBezTo>
                      <a:pt x="623" y="36"/>
                      <a:pt x="570" y="71"/>
                      <a:pt x="516" y="106"/>
                    </a:cubicBezTo>
                    <a:lnTo>
                      <a:pt x="516" y="106"/>
                    </a:lnTo>
                    <a:cubicBezTo>
                      <a:pt x="569" y="76"/>
                      <a:pt x="621" y="46"/>
                      <a:pt x="674" y="16"/>
                    </a:cubicBezTo>
                    <a:lnTo>
                      <a:pt x="674" y="1"/>
                    </a:lnTo>
                    <a:close/>
                    <a:moveTo>
                      <a:pt x="674" y="1"/>
                    </a:moveTo>
                    <a:cubicBezTo>
                      <a:pt x="919" y="123"/>
                      <a:pt x="1179" y="230"/>
                      <a:pt x="1454" y="337"/>
                    </a:cubicBezTo>
                    <a:cubicBezTo>
                      <a:pt x="1714" y="429"/>
                      <a:pt x="1989" y="521"/>
                      <a:pt x="2265" y="582"/>
                    </a:cubicBezTo>
                    <a:cubicBezTo>
                      <a:pt x="2525" y="643"/>
                      <a:pt x="2815" y="704"/>
                      <a:pt x="3090" y="750"/>
                    </a:cubicBezTo>
                    <a:cubicBezTo>
                      <a:pt x="3353" y="779"/>
                      <a:pt x="3628" y="795"/>
                      <a:pt x="3905" y="796"/>
                    </a:cubicBezTo>
                    <a:lnTo>
                      <a:pt x="3905" y="796"/>
                    </a:lnTo>
                    <a:lnTo>
                      <a:pt x="4229" y="1311"/>
                    </a:lnTo>
                    <a:lnTo>
                      <a:pt x="4229" y="1311"/>
                    </a:lnTo>
                    <a:cubicBezTo>
                      <a:pt x="3900" y="1297"/>
                      <a:pt x="3572" y="1281"/>
                      <a:pt x="3243" y="1240"/>
                    </a:cubicBezTo>
                    <a:cubicBezTo>
                      <a:pt x="2876" y="1179"/>
                      <a:pt x="2509" y="1117"/>
                      <a:pt x="2157" y="1026"/>
                    </a:cubicBezTo>
                    <a:cubicBezTo>
                      <a:pt x="1790" y="934"/>
                      <a:pt x="1439" y="842"/>
                      <a:pt x="1071" y="720"/>
                    </a:cubicBezTo>
                    <a:cubicBezTo>
                      <a:pt x="736" y="618"/>
                      <a:pt x="401" y="502"/>
                      <a:pt x="79" y="359"/>
                    </a:cubicBezTo>
                    <a:lnTo>
                      <a:pt x="79" y="359"/>
                    </a:lnTo>
                    <a:cubicBezTo>
                      <a:pt x="224" y="284"/>
                      <a:pt x="374" y="197"/>
                      <a:pt x="516" y="106"/>
                    </a:cubicBezTo>
                    <a:lnTo>
                      <a:pt x="516" y="106"/>
                    </a:lnTo>
                    <a:cubicBezTo>
                      <a:pt x="366" y="190"/>
                      <a:pt x="215" y="273"/>
                      <a:pt x="57" y="349"/>
                    </a:cubicBezTo>
                    <a:lnTo>
                      <a:pt x="57" y="349"/>
                    </a:lnTo>
                    <a:cubicBezTo>
                      <a:pt x="48" y="345"/>
                      <a:pt x="40" y="341"/>
                      <a:pt x="31" y="337"/>
                    </a:cubicBezTo>
                    <a:lnTo>
                      <a:pt x="31" y="337"/>
                    </a:lnTo>
                    <a:lnTo>
                      <a:pt x="41" y="356"/>
                    </a:lnTo>
                    <a:lnTo>
                      <a:pt x="41" y="356"/>
                    </a:lnTo>
                    <a:cubicBezTo>
                      <a:pt x="33" y="360"/>
                      <a:pt x="24" y="364"/>
                      <a:pt x="16" y="368"/>
                    </a:cubicBezTo>
                    <a:lnTo>
                      <a:pt x="1" y="368"/>
                    </a:lnTo>
                    <a:lnTo>
                      <a:pt x="1" y="383"/>
                    </a:lnTo>
                    <a:lnTo>
                      <a:pt x="1" y="398"/>
                    </a:lnTo>
                    <a:lnTo>
                      <a:pt x="16" y="398"/>
                    </a:lnTo>
                    <a:cubicBezTo>
                      <a:pt x="353" y="551"/>
                      <a:pt x="704" y="704"/>
                      <a:pt x="1056" y="827"/>
                    </a:cubicBezTo>
                    <a:cubicBezTo>
                      <a:pt x="1408" y="949"/>
                      <a:pt x="1775" y="1071"/>
                      <a:pt x="2127" y="1148"/>
                    </a:cubicBezTo>
                    <a:cubicBezTo>
                      <a:pt x="2494" y="1240"/>
                      <a:pt x="2861" y="1316"/>
                      <a:pt x="3243" y="1377"/>
                    </a:cubicBezTo>
                    <a:cubicBezTo>
                      <a:pt x="3611" y="1423"/>
                      <a:pt x="3993" y="1454"/>
                      <a:pt x="4375" y="1454"/>
                    </a:cubicBezTo>
                    <a:lnTo>
                      <a:pt x="4498" y="1454"/>
                    </a:lnTo>
                    <a:lnTo>
                      <a:pt x="4421" y="1347"/>
                    </a:lnTo>
                    <a:lnTo>
                      <a:pt x="3993" y="704"/>
                    </a:lnTo>
                    <a:lnTo>
                      <a:pt x="3978" y="674"/>
                    </a:lnTo>
                    <a:lnTo>
                      <a:pt x="3947" y="674"/>
                    </a:lnTo>
                    <a:cubicBezTo>
                      <a:pt x="3381" y="674"/>
                      <a:pt x="2830" y="613"/>
                      <a:pt x="2280" y="506"/>
                    </a:cubicBezTo>
                    <a:cubicBezTo>
                      <a:pt x="1729" y="383"/>
                      <a:pt x="1194" y="215"/>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4631550" y="2106725"/>
                <a:ext cx="159850" cy="108750"/>
              </a:xfrm>
              <a:custGeom>
                <a:avLst/>
                <a:gdLst/>
                <a:ahLst/>
                <a:cxnLst/>
                <a:rect l="l" t="t" r="r" b="b"/>
                <a:pathLst>
                  <a:path w="6394" h="4350" extrusionOk="0">
                    <a:moveTo>
                      <a:pt x="5201" y="0"/>
                    </a:moveTo>
                    <a:cubicBezTo>
                      <a:pt x="4902" y="0"/>
                      <a:pt x="4605" y="81"/>
                      <a:pt x="4344" y="235"/>
                    </a:cubicBezTo>
                    <a:cubicBezTo>
                      <a:pt x="5262" y="2575"/>
                      <a:pt x="658" y="3738"/>
                      <a:pt x="0" y="3891"/>
                    </a:cubicBezTo>
                    <a:lnTo>
                      <a:pt x="31" y="4350"/>
                    </a:lnTo>
                    <a:cubicBezTo>
                      <a:pt x="933" y="4350"/>
                      <a:pt x="1835" y="4227"/>
                      <a:pt x="2707" y="3967"/>
                    </a:cubicBezTo>
                    <a:cubicBezTo>
                      <a:pt x="3029" y="3860"/>
                      <a:pt x="3334" y="3738"/>
                      <a:pt x="3640" y="3585"/>
                    </a:cubicBezTo>
                    <a:cubicBezTo>
                      <a:pt x="3855" y="3478"/>
                      <a:pt x="4069" y="3355"/>
                      <a:pt x="4283" y="3218"/>
                    </a:cubicBezTo>
                    <a:cubicBezTo>
                      <a:pt x="6088" y="2025"/>
                      <a:pt x="6394" y="281"/>
                      <a:pt x="5568" y="36"/>
                    </a:cubicBezTo>
                    <a:lnTo>
                      <a:pt x="5522" y="36"/>
                    </a:lnTo>
                    <a:lnTo>
                      <a:pt x="5461" y="21"/>
                    </a:lnTo>
                    <a:cubicBezTo>
                      <a:pt x="5374" y="7"/>
                      <a:pt x="5288" y="0"/>
                      <a:pt x="5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4631550" y="2105175"/>
                <a:ext cx="152200" cy="110350"/>
              </a:xfrm>
              <a:custGeom>
                <a:avLst/>
                <a:gdLst/>
                <a:ahLst/>
                <a:cxnLst/>
                <a:rect l="l" t="t" r="r" b="b"/>
                <a:pathLst>
                  <a:path w="6088" h="4414" extrusionOk="0">
                    <a:moveTo>
                      <a:pt x="5208" y="0"/>
                    </a:moveTo>
                    <a:cubicBezTo>
                      <a:pt x="5098" y="0"/>
                      <a:pt x="4989" y="12"/>
                      <a:pt x="4879" y="37"/>
                    </a:cubicBezTo>
                    <a:cubicBezTo>
                      <a:pt x="4665" y="68"/>
                      <a:pt x="4466" y="144"/>
                      <a:pt x="4298" y="251"/>
                    </a:cubicBezTo>
                    <a:lnTo>
                      <a:pt x="4252" y="282"/>
                    </a:lnTo>
                    <a:lnTo>
                      <a:pt x="4267" y="328"/>
                    </a:lnTo>
                    <a:cubicBezTo>
                      <a:pt x="4466" y="817"/>
                      <a:pt x="4405" y="1368"/>
                      <a:pt x="4099" y="1781"/>
                    </a:cubicBezTo>
                    <a:cubicBezTo>
                      <a:pt x="3778" y="2194"/>
                      <a:pt x="3380" y="2546"/>
                      <a:pt x="2937" y="2806"/>
                    </a:cubicBezTo>
                    <a:cubicBezTo>
                      <a:pt x="2478" y="3066"/>
                      <a:pt x="2004" y="3280"/>
                      <a:pt x="1499" y="3479"/>
                    </a:cubicBezTo>
                    <a:cubicBezTo>
                      <a:pt x="1010" y="3662"/>
                      <a:pt x="505" y="3830"/>
                      <a:pt x="0" y="3953"/>
                    </a:cubicBezTo>
                    <a:lnTo>
                      <a:pt x="0" y="3968"/>
                    </a:lnTo>
                    <a:cubicBezTo>
                      <a:pt x="1040" y="3754"/>
                      <a:pt x="2050" y="3387"/>
                      <a:pt x="2983" y="2882"/>
                    </a:cubicBezTo>
                    <a:cubicBezTo>
                      <a:pt x="3457" y="2637"/>
                      <a:pt x="3870" y="2286"/>
                      <a:pt x="4206" y="1857"/>
                    </a:cubicBezTo>
                    <a:cubicBezTo>
                      <a:pt x="4359" y="1628"/>
                      <a:pt x="4466" y="1368"/>
                      <a:pt x="4497" y="1093"/>
                    </a:cubicBezTo>
                    <a:cubicBezTo>
                      <a:pt x="4525" y="836"/>
                      <a:pt x="4501" y="580"/>
                      <a:pt x="4411" y="336"/>
                    </a:cubicBezTo>
                    <a:lnTo>
                      <a:pt x="4411" y="336"/>
                    </a:lnTo>
                    <a:cubicBezTo>
                      <a:pt x="4644" y="201"/>
                      <a:pt x="4908" y="137"/>
                      <a:pt x="5172" y="137"/>
                    </a:cubicBezTo>
                    <a:cubicBezTo>
                      <a:pt x="5264" y="137"/>
                      <a:pt x="5355" y="144"/>
                      <a:pt x="5445" y="159"/>
                    </a:cubicBezTo>
                    <a:lnTo>
                      <a:pt x="5506" y="159"/>
                    </a:lnTo>
                    <a:cubicBezTo>
                      <a:pt x="5659" y="205"/>
                      <a:pt x="5797" y="297"/>
                      <a:pt x="5858" y="450"/>
                    </a:cubicBezTo>
                    <a:cubicBezTo>
                      <a:pt x="5919" y="603"/>
                      <a:pt x="5950" y="771"/>
                      <a:pt x="5935" y="924"/>
                    </a:cubicBezTo>
                    <a:cubicBezTo>
                      <a:pt x="5874" y="1276"/>
                      <a:pt x="5766" y="1597"/>
                      <a:pt x="5583" y="1888"/>
                    </a:cubicBezTo>
                    <a:cubicBezTo>
                      <a:pt x="5201" y="2469"/>
                      <a:pt x="4680" y="2974"/>
                      <a:pt x="4084" y="3341"/>
                    </a:cubicBezTo>
                    <a:cubicBezTo>
                      <a:pt x="3487" y="3708"/>
                      <a:pt x="2830" y="3968"/>
                      <a:pt x="2141" y="4136"/>
                    </a:cubicBezTo>
                    <a:cubicBezTo>
                      <a:pt x="1453" y="4305"/>
                      <a:pt x="750" y="4396"/>
                      <a:pt x="31" y="4412"/>
                    </a:cubicBezTo>
                    <a:cubicBezTo>
                      <a:pt x="91" y="4413"/>
                      <a:pt x="152" y="4414"/>
                      <a:pt x="213" y="4414"/>
                    </a:cubicBezTo>
                    <a:cubicBezTo>
                      <a:pt x="868" y="4414"/>
                      <a:pt x="1511" y="4339"/>
                      <a:pt x="2141" y="4213"/>
                    </a:cubicBezTo>
                    <a:cubicBezTo>
                      <a:pt x="2845" y="4060"/>
                      <a:pt x="3518" y="3800"/>
                      <a:pt x="4130" y="3433"/>
                    </a:cubicBezTo>
                    <a:cubicBezTo>
                      <a:pt x="4757" y="3066"/>
                      <a:pt x="5292" y="2561"/>
                      <a:pt x="5675" y="1964"/>
                    </a:cubicBezTo>
                    <a:cubicBezTo>
                      <a:pt x="5874" y="1658"/>
                      <a:pt x="6011" y="1307"/>
                      <a:pt x="6057" y="940"/>
                    </a:cubicBezTo>
                    <a:cubicBezTo>
                      <a:pt x="6088" y="756"/>
                      <a:pt x="6057" y="557"/>
                      <a:pt x="5981" y="389"/>
                    </a:cubicBezTo>
                    <a:cubicBezTo>
                      <a:pt x="5935" y="297"/>
                      <a:pt x="5874" y="221"/>
                      <a:pt x="5797" y="159"/>
                    </a:cubicBezTo>
                    <a:cubicBezTo>
                      <a:pt x="5782" y="144"/>
                      <a:pt x="5751" y="129"/>
                      <a:pt x="5736" y="114"/>
                    </a:cubicBezTo>
                    <a:lnTo>
                      <a:pt x="5659" y="83"/>
                    </a:lnTo>
                    <a:cubicBezTo>
                      <a:pt x="5629" y="52"/>
                      <a:pt x="5583" y="37"/>
                      <a:pt x="5537" y="37"/>
                    </a:cubicBezTo>
                    <a:lnTo>
                      <a:pt x="5476" y="22"/>
                    </a:lnTo>
                    <a:cubicBezTo>
                      <a:pt x="5386" y="8"/>
                      <a:pt x="5297"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4699225" y="2195950"/>
                <a:ext cx="151825" cy="54550"/>
              </a:xfrm>
              <a:custGeom>
                <a:avLst/>
                <a:gdLst/>
                <a:ahLst/>
                <a:cxnLst/>
                <a:rect l="l" t="t" r="r" b="b"/>
                <a:pathLst>
                  <a:path w="6073" h="2182" extrusionOk="0">
                    <a:moveTo>
                      <a:pt x="933" y="1"/>
                    </a:moveTo>
                    <a:cubicBezTo>
                      <a:pt x="627" y="154"/>
                      <a:pt x="322" y="276"/>
                      <a:pt x="0" y="383"/>
                    </a:cubicBezTo>
                    <a:cubicBezTo>
                      <a:pt x="0" y="383"/>
                      <a:pt x="1869" y="2181"/>
                      <a:pt x="5621" y="2181"/>
                    </a:cubicBezTo>
                    <a:cubicBezTo>
                      <a:pt x="5769" y="2181"/>
                      <a:pt x="5919" y="2178"/>
                      <a:pt x="6073" y="2173"/>
                    </a:cubicBezTo>
                    <a:cubicBezTo>
                      <a:pt x="5782" y="1775"/>
                      <a:pt x="5507" y="1377"/>
                      <a:pt x="5262" y="1010"/>
                    </a:cubicBezTo>
                    <a:cubicBezTo>
                      <a:pt x="5218" y="1011"/>
                      <a:pt x="5173" y="1012"/>
                      <a:pt x="5129" y="1012"/>
                    </a:cubicBezTo>
                    <a:cubicBezTo>
                      <a:pt x="3087" y="1012"/>
                      <a:pt x="933" y="1"/>
                      <a:pt x="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4699225" y="2195575"/>
                <a:ext cx="155275" cy="56625"/>
              </a:xfrm>
              <a:custGeom>
                <a:avLst/>
                <a:gdLst/>
                <a:ahLst/>
                <a:cxnLst/>
                <a:rect l="l" t="t" r="r" b="b"/>
                <a:pathLst>
                  <a:path w="6211" h="2265" extrusionOk="0">
                    <a:moveTo>
                      <a:pt x="949" y="0"/>
                    </a:moveTo>
                    <a:lnTo>
                      <a:pt x="918" y="16"/>
                    </a:lnTo>
                    <a:cubicBezTo>
                      <a:pt x="627" y="169"/>
                      <a:pt x="306" y="291"/>
                      <a:pt x="0" y="398"/>
                    </a:cubicBezTo>
                    <a:cubicBezTo>
                      <a:pt x="322" y="306"/>
                      <a:pt x="627" y="199"/>
                      <a:pt x="933" y="61"/>
                    </a:cubicBezTo>
                    <a:lnTo>
                      <a:pt x="903" y="46"/>
                    </a:lnTo>
                    <a:lnTo>
                      <a:pt x="918" y="46"/>
                    </a:lnTo>
                    <a:cubicBezTo>
                      <a:pt x="1591" y="367"/>
                      <a:pt x="2310" y="612"/>
                      <a:pt x="3029" y="811"/>
                    </a:cubicBezTo>
                    <a:cubicBezTo>
                      <a:pt x="3750" y="991"/>
                      <a:pt x="4486" y="1098"/>
                      <a:pt x="5222" y="1116"/>
                    </a:cubicBezTo>
                    <a:lnTo>
                      <a:pt x="5222" y="1116"/>
                    </a:lnTo>
                    <a:lnTo>
                      <a:pt x="5926" y="2126"/>
                    </a:lnTo>
                    <a:lnTo>
                      <a:pt x="5262" y="2126"/>
                    </a:lnTo>
                    <a:lnTo>
                      <a:pt x="4864" y="2111"/>
                    </a:lnTo>
                    <a:cubicBezTo>
                      <a:pt x="4727" y="2111"/>
                      <a:pt x="4589" y="2096"/>
                      <a:pt x="4467" y="2080"/>
                    </a:cubicBezTo>
                    <a:lnTo>
                      <a:pt x="4069" y="2035"/>
                    </a:lnTo>
                    <a:cubicBezTo>
                      <a:pt x="3931" y="2019"/>
                      <a:pt x="3794" y="1989"/>
                      <a:pt x="3671" y="1958"/>
                    </a:cubicBezTo>
                    <a:cubicBezTo>
                      <a:pt x="3396" y="1928"/>
                      <a:pt x="3136" y="1851"/>
                      <a:pt x="2876" y="1790"/>
                    </a:cubicBezTo>
                    <a:cubicBezTo>
                      <a:pt x="2356" y="1652"/>
                      <a:pt x="1851" y="1469"/>
                      <a:pt x="1362" y="1255"/>
                    </a:cubicBezTo>
                    <a:cubicBezTo>
                      <a:pt x="872" y="1025"/>
                      <a:pt x="413" y="750"/>
                      <a:pt x="0" y="398"/>
                    </a:cubicBezTo>
                    <a:lnTo>
                      <a:pt x="0" y="398"/>
                    </a:lnTo>
                    <a:cubicBezTo>
                      <a:pt x="398" y="765"/>
                      <a:pt x="857" y="1056"/>
                      <a:pt x="1331" y="1300"/>
                    </a:cubicBezTo>
                    <a:cubicBezTo>
                      <a:pt x="1821" y="1545"/>
                      <a:pt x="2325" y="1744"/>
                      <a:pt x="2845" y="1897"/>
                    </a:cubicBezTo>
                    <a:cubicBezTo>
                      <a:pt x="3365" y="2035"/>
                      <a:pt x="3901" y="2142"/>
                      <a:pt x="4451" y="2203"/>
                    </a:cubicBezTo>
                    <a:cubicBezTo>
                      <a:pt x="4574" y="2218"/>
                      <a:pt x="4711" y="2233"/>
                      <a:pt x="4849" y="2233"/>
                    </a:cubicBezTo>
                    <a:lnTo>
                      <a:pt x="5262" y="2264"/>
                    </a:lnTo>
                    <a:lnTo>
                      <a:pt x="6210" y="2264"/>
                    </a:lnTo>
                    <a:lnTo>
                      <a:pt x="6134" y="2142"/>
                    </a:lnTo>
                    <a:lnTo>
                      <a:pt x="5308" y="995"/>
                    </a:lnTo>
                    <a:lnTo>
                      <a:pt x="5293" y="964"/>
                    </a:lnTo>
                    <a:lnTo>
                      <a:pt x="5262" y="964"/>
                    </a:lnTo>
                    <a:cubicBezTo>
                      <a:pt x="5194" y="967"/>
                      <a:pt x="5127" y="968"/>
                      <a:pt x="5060" y="968"/>
                    </a:cubicBezTo>
                    <a:cubicBezTo>
                      <a:pt x="4750" y="968"/>
                      <a:pt x="4448" y="940"/>
                      <a:pt x="4145" y="903"/>
                    </a:cubicBezTo>
                    <a:cubicBezTo>
                      <a:pt x="3778" y="842"/>
                      <a:pt x="3427" y="780"/>
                      <a:pt x="3059" y="689"/>
                    </a:cubicBezTo>
                    <a:cubicBezTo>
                      <a:pt x="2692" y="612"/>
                      <a:pt x="2341" y="505"/>
                      <a:pt x="1989" y="398"/>
                    </a:cubicBezTo>
                    <a:cubicBezTo>
                      <a:pt x="1627" y="277"/>
                      <a:pt x="1281" y="157"/>
                      <a:pt x="949" y="22"/>
                    </a:cubicBezTo>
                    <a:lnTo>
                      <a:pt x="949" y="22"/>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4891950" y="2205500"/>
                <a:ext cx="55475" cy="57400"/>
              </a:xfrm>
              <a:custGeom>
                <a:avLst/>
                <a:gdLst/>
                <a:ahLst/>
                <a:cxnLst/>
                <a:rect l="l" t="t" r="r" b="b"/>
                <a:pathLst>
                  <a:path w="2219" h="2296" extrusionOk="0">
                    <a:moveTo>
                      <a:pt x="734" y="1"/>
                    </a:moveTo>
                    <a:cubicBezTo>
                      <a:pt x="536" y="399"/>
                      <a:pt x="291" y="750"/>
                      <a:pt x="0" y="1087"/>
                    </a:cubicBezTo>
                    <a:lnTo>
                      <a:pt x="979" y="2295"/>
                    </a:lnTo>
                    <a:cubicBezTo>
                      <a:pt x="1255" y="2066"/>
                      <a:pt x="1576" y="1882"/>
                      <a:pt x="1912" y="1775"/>
                    </a:cubicBezTo>
                    <a:cubicBezTo>
                      <a:pt x="2019" y="1745"/>
                      <a:pt x="2111" y="1729"/>
                      <a:pt x="2218" y="1714"/>
                    </a:cubicBezTo>
                    <a:cubicBezTo>
                      <a:pt x="1698" y="1102"/>
                      <a:pt x="734" y="1"/>
                      <a:pt x="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4890425" y="2205500"/>
                <a:ext cx="60050" cy="59700"/>
              </a:xfrm>
              <a:custGeom>
                <a:avLst/>
                <a:gdLst/>
                <a:ahLst/>
                <a:cxnLst/>
                <a:rect l="l" t="t" r="r" b="b"/>
                <a:pathLst>
                  <a:path w="2402" h="2388" extrusionOk="0">
                    <a:moveTo>
                      <a:pt x="795" y="1"/>
                    </a:moveTo>
                    <a:lnTo>
                      <a:pt x="1530" y="903"/>
                    </a:lnTo>
                    <a:cubicBezTo>
                      <a:pt x="1736" y="1152"/>
                      <a:pt x="1943" y="1425"/>
                      <a:pt x="2161" y="1678"/>
                    </a:cubicBezTo>
                    <a:lnTo>
                      <a:pt x="2161" y="1678"/>
                    </a:lnTo>
                    <a:cubicBezTo>
                      <a:pt x="2083" y="1694"/>
                      <a:pt x="2001" y="1708"/>
                      <a:pt x="1927" y="1729"/>
                    </a:cubicBezTo>
                    <a:cubicBezTo>
                      <a:pt x="1805" y="1775"/>
                      <a:pt x="1698" y="1806"/>
                      <a:pt x="1591" y="1867"/>
                    </a:cubicBezTo>
                    <a:cubicBezTo>
                      <a:pt x="1398" y="1950"/>
                      <a:pt x="1218" y="2070"/>
                      <a:pt x="1050" y="2204"/>
                    </a:cubicBezTo>
                    <a:lnTo>
                      <a:pt x="1050" y="2204"/>
                    </a:lnTo>
                    <a:cubicBezTo>
                      <a:pt x="748" y="1831"/>
                      <a:pt x="433" y="1446"/>
                      <a:pt x="118" y="1087"/>
                    </a:cubicBezTo>
                    <a:lnTo>
                      <a:pt x="118" y="1087"/>
                    </a:lnTo>
                    <a:cubicBezTo>
                      <a:pt x="397" y="758"/>
                      <a:pt x="618" y="386"/>
                      <a:pt x="795" y="1"/>
                    </a:cubicBezTo>
                    <a:lnTo>
                      <a:pt x="795" y="1"/>
                    </a:lnTo>
                    <a:cubicBezTo>
                      <a:pt x="581" y="383"/>
                      <a:pt x="321" y="720"/>
                      <a:pt x="31" y="1041"/>
                    </a:cubicBezTo>
                    <a:lnTo>
                      <a:pt x="0" y="1072"/>
                    </a:lnTo>
                    <a:lnTo>
                      <a:pt x="31" y="1102"/>
                    </a:lnTo>
                    <a:cubicBezTo>
                      <a:pt x="337" y="1515"/>
                      <a:pt x="658" y="1928"/>
                      <a:pt x="979" y="2326"/>
                    </a:cubicBezTo>
                    <a:lnTo>
                      <a:pt x="1025" y="2387"/>
                    </a:lnTo>
                    <a:lnTo>
                      <a:pt x="1086" y="2341"/>
                    </a:lnTo>
                    <a:cubicBezTo>
                      <a:pt x="1163" y="2265"/>
                      <a:pt x="1254" y="2204"/>
                      <a:pt x="1361" y="2142"/>
                    </a:cubicBezTo>
                    <a:cubicBezTo>
                      <a:pt x="1453" y="2081"/>
                      <a:pt x="1545" y="2035"/>
                      <a:pt x="1652" y="1974"/>
                    </a:cubicBezTo>
                    <a:cubicBezTo>
                      <a:pt x="1759" y="1928"/>
                      <a:pt x="1851" y="1882"/>
                      <a:pt x="1958" y="1852"/>
                    </a:cubicBezTo>
                    <a:cubicBezTo>
                      <a:pt x="2080" y="1821"/>
                      <a:pt x="2187" y="1806"/>
                      <a:pt x="2294" y="1775"/>
                    </a:cubicBezTo>
                    <a:lnTo>
                      <a:pt x="2402" y="1745"/>
                    </a:lnTo>
                    <a:lnTo>
                      <a:pt x="2325" y="1668"/>
                    </a:lnTo>
                    <a:cubicBezTo>
                      <a:pt x="2080" y="1378"/>
                      <a:pt x="1820" y="1102"/>
                      <a:pt x="1560" y="812"/>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4916025" y="2249875"/>
                <a:ext cx="141525" cy="216850"/>
              </a:xfrm>
              <a:custGeom>
                <a:avLst/>
                <a:gdLst/>
                <a:ahLst/>
                <a:cxnLst/>
                <a:rect l="l" t="t" r="r" b="b"/>
                <a:pathLst>
                  <a:path w="5661" h="8674" extrusionOk="0">
                    <a:moveTo>
                      <a:pt x="949" y="0"/>
                    </a:moveTo>
                    <a:cubicBezTo>
                      <a:pt x="613" y="107"/>
                      <a:pt x="292" y="276"/>
                      <a:pt x="1" y="505"/>
                    </a:cubicBezTo>
                    <a:cubicBezTo>
                      <a:pt x="383" y="979"/>
                      <a:pt x="689" y="1362"/>
                      <a:pt x="827" y="1545"/>
                    </a:cubicBezTo>
                    <a:cubicBezTo>
                      <a:pt x="1067" y="1886"/>
                      <a:pt x="1327" y="1976"/>
                      <a:pt x="1534" y="1976"/>
                    </a:cubicBezTo>
                    <a:cubicBezTo>
                      <a:pt x="1764" y="1976"/>
                      <a:pt x="1928" y="1866"/>
                      <a:pt x="1928" y="1866"/>
                    </a:cubicBezTo>
                    <a:cubicBezTo>
                      <a:pt x="1928" y="1866"/>
                      <a:pt x="1952" y="1863"/>
                      <a:pt x="1995" y="1863"/>
                    </a:cubicBezTo>
                    <a:cubicBezTo>
                      <a:pt x="2251" y="1863"/>
                      <a:pt x="3186" y="1975"/>
                      <a:pt x="3932" y="3518"/>
                    </a:cubicBezTo>
                    <a:cubicBezTo>
                      <a:pt x="4788" y="5323"/>
                      <a:pt x="5018" y="7663"/>
                      <a:pt x="4131" y="8107"/>
                    </a:cubicBezTo>
                    <a:cubicBezTo>
                      <a:pt x="3663" y="8333"/>
                      <a:pt x="3876" y="8674"/>
                      <a:pt x="4244" y="8674"/>
                    </a:cubicBezTo>
                    <a:cubicBezTo>
                      <a:pt x="4575" y="8674"/>
                      <a:pt x="5030" y="8400"/>
                      <a:pt x="5232" y="7526"/>
                    </a:cubicBezTo>
                    <a:cubicBezTo>
                      <a:pt x="5660" y="5675"/>
                      <a:pt x="4207" y="291"/>
                      <a:pt x="949" y="31"/>
                    </a:cubicBezTo>
                    <a:lnTo>
                      <a:pt x="9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4916025" y="2249875"/>
                <a:ext cx="134625" cy="218750"/>
              </a:xfrm>
              <a:custGeom>
                <a:avLst/>
                <a:gdLst/>
                <a:ahLst/>
                <a:cxnLst/>
                <a:rect l="l" t="t" r="r" b="b"/>
                <a:pathLst>
                  <a:path w="5385" h="8750" extrusionOk="0">
                    <a:moveTo>
                      <a:pt x="949" y="0"/>
                    </a:moveTo>
                    <a:lnTo>
                      <a:pt x="949" y="31"/>
                    </a:lnTo>
                    <a:cubicBezTo>
                      <a:pt x="953" y="31"/>
                      <a:pt x="956" y="32"/>
                      <a:pt x="960" y="32"/>
                    </a:cubicBezTo>
                    <a:lnTo>
                      <a:pt x="960" y="32"/>
                    </a:lnTo>
                    <a:lnTo>
                      <a:pt x="949" y="0"/>
                    </a:lnTo>
                    <a:close/>
                    <a:moveTo>
                      <a:pt x="949" y="0"/>
                    </a:moveTo>
                    <a:lnTo>
                      <a:pt x="949" y="0"/>
                    </a:lnTo>
                    <a:cubicBezTo>
                      <a:pt x="604" y="120"/>
                      <a:pt x="289" y="284"/>
                      <a:pt x="18" y="507"/>
                    </a:cubicBezTo>
                    <a:lnTo>
                      <a:pt x="18" y="507"/>
                    </a:lnTo>
                    <a:lnTo>
                      <a:pt x="16" y="505"/>
                    </a:lnTo>
                    <a:lnTo>
                      <a:pt x="16" y="508"/>
                    </a:lnTo>
                    <a:lnTo>
                      <a:pt x="16" y="508"/>
                    </a:lnTo>
                    <a:cubicBezTo>
                      <a:pt x="11" y="512"/>
                      <a:pt x="6" y="516"/>
                      <a:pt x="1" y="520"/>
                    </a:cubicBezTo>
                    <a:lnTo>
                      <a:pt x="796" y="1560"/>
                    </a:lnTo>
                    <a:cubicBezTo>
                      <a:pt x="903" y="1759"/>
                      <a:pt x="1087" y="1897"/>
                      <a:pt x="1301" y="1989"/>
                    </a:cubicBezTo>
                    <a:cubicBezTo>
                      <a:pt x="1375" y="2010"/>
                      <a:pt x="1452" y="2020"/>
                      <a:pt x="1529" y="2020"/>
                    </a:cubicBezTo>
                    <a:cubicBezTo>
                      <a:pt x="1678" y="2020"/>
                      <a:pt x="1828" y="1983"/>
                      <a:pt x="1959" y="1912"/>
                    </a:cubicBezTo>
                    <a:lnTo>
                      <a:pt x="1943" y="1912"/>
                    </a:lnTo>
                    <a:cubicBezTo>
                      <a:pt x="1969" y="1910"/>
                      <a:pt x="1995" y="1909"/>
                      <a:pt x="2020" y="1909"/>
                    </a:cubicBezTo>
                    <a:cubicBezTo>
                      <a:pt x="2193" y="1909"/>
                      <a:pt x="2365" y="1953"/>
                      <a:pt x="2525" y="2019"/>
                    </a:cubicBezTo>
                    <a:cubicBezTo>
                      <a:pt x="2693" y="2111"/>
                      <a:pt x="2876" y="2218"/>
                      <a:pt x="3014" y="2340"/>
                    </a:cubicBezTo>
                    <a:cubicBezTo>
                      <a:pt x="3320" y="2616"/>
                      <a:pt x="3565" y="2937"/>
                      <a:pt x="3748" y="3304"/>
                    </a:cubicBezTo>
                    <a:cubicBezTo>
                      <a:pt x="4131" y="4023"/>
                      <a:pt x="4391" y="4803"/>
                      <a:pt x="4544" y="5598"/>
                    </a:cubicBezTo>
                    <a:cubicBezTo>
                      <a:pt x="4620" y="5996"/>
                      <a:pt x="4651" y="6394"/>
                      <a:pt x="4635" y="6807"/>
                    </a:cubicBezTo>
                    <a:cubicBezTo>
                      <a:pt x="4635" y="7006"/>
                      <a:pt x="4605" y="7205"/>
                      <a:pt x="4544" y="7388"/>
                    </a:cubicBezTo>
                    <a:cubicBezTo>
                      <a:pt x="4513" y="7587"/>
                      <a:pt x="4421" y="7755"/>
                      <a:pt x="4284" y="7908"/>
                    </a:cubicBezTo>
                    <a:cubicBezTo>
                      <a:pt x="4253" y="7939"/>
                      <a:pt x="4223" y="7969"/>
                      <a:pt x="4192" y="8000"/>
                    </a:cubicBezTo>
                    <a:cubicBezTo>
                      <a:pt x="4146" y="8015"/>
                      <a:pt x="4100" y="8046"/>
                      <a:pt x="4054" y="8061"/>
                    </a:cubicBezTo>
                    <a:cubicBezTo>
                      <a:pt x="3947" y="8122"/>
                      <a:pt x="3871" y="8199"/>
                      <a:pt x="3810" y="8321"/>
                    </a:cubicBezTo>
                    <a:cubicBezTo>
                      <a:pt x="3779" y="8382"/>
                      <a:pt x="3779" y="8459"/>
                      <a:pt x="3810" y="8520"/>
                    </a:cubicBezTo>
                    <a:cubicBezTo>
                      <a:pt x="3840" y="8581"/>
                      <a:pt x="3886" y="8627"/>
                      <a:pt x="3932" y="8658"/>
                    </a:cubicBezTo>
                    <a:cubicBezTo>
                      <a:pt x="4039" y="8719"/>
                      <a:pt x="4161" y="8749"/>
                      <a:pt x="4268" y="8749"/>
                    </a:cubicBezTo>
                    <a:cubicBezTo>
                      <a:pt x="4498" y="8734"/>
                      <a:pt x="4697" y="8627"/>
                      <a:pt x="4850" y="8459"/>
                    </a:cubicBezTo>
                    <a:cubicBezTo>
                      <a:pt x="4987" y="8306"/>
                      <a:pt x="5110" y="8122"/>
                      <a:pt x="5171" y="7923"/>
                    </a:cubicBezTo>
                    <a:cubicBezTo>
                      <a:pt x="5324" y="7526"/>
                      <a:pt x="5385" y="7097"/>
                      <a:pt x="5370" y="6684"/>
                    </a:cubicBezTo>
                    <a:cubicBezTo>
                      <a:pt x="5354" y="6271"/>
                      <a:pt x="5308" y="5858"/>
                      <a:pt x="5232" y="5461"/>
                    </a:cubicBezTo>
                    <a:cubicBezTo>
                      <a:pt x="5079" y="4650"/>
                      <a:pt x="4834" y="3855"/>
                      <a:pt x="4498" y="3121"/>
                    </a:cubicBezTo>
                    <a:cubicBezTo>
                      <a:pt x="4161" y="2356"/>
                      <a:pt x="3702" y="1667"/>
                      <a:pt x="3121" y="1086"/>
                    </a:cubicBezTo>
                    <a:cubicBezTo>
                      <a:pt x="2558" y="477"/>
                      <a:pt x="1782" y="110"/>
                      <a:pt x="960" y="32"/>
                    </a:cubicBezTo>
                    <a:lnTo>
                      <a:pt x="960" y="32"/>
                    </a:lnTo>
                    <a:lnTo>
                      <a:pt x="965" y="46"/>
                    </a:lnTo>
                    <a:cubicBezTo>
                      <a:pt x="1775" y="138"/>
                      <a:pt x="2540" y="520"/>
                      <a:pt x="3091" y="1132"/>
                    </a:cubicBezTo>
                    <a:cubicBezTo>
                      <a:pt x="3641" y="1729"/>
                      <a:pt x="4085" y="2402"/>
                      <a:pt x="4406" y="3151"/>
                    </a:cubicBezTo>
                    <a:cubicBezTo>
                      <a:pt x="4727" y="3901"/>
                      <a:pt x="4972" y="4681"/>
                      <a:pt x="5110" y="5476"/>
                    </a:cubicBezTo>
                    <a:cubicBezTo>
                      <a:pt x="5186" y="5874"/>
                      <a:pt x="5232" y="6287"/>
                      <a:pt x="5232" y="6684"/>
                    </a:cubicBezTo>
                    <a:cubicBezTo>
                      <a:pt x="5247" y="7097"/>
                      <a:pt x="5186" y="7495"/>
                      <a:pt x="5048" y="7878"/>
                    </a:cubicBezTo>
                    <a:cubicBezTo>
                      <a:pt x="4972" y="8046"/>
                      <a:pt x="4880" y="8214"/>
                      <a:pt x="4743" y="8367"/>
                    </a:cubicBezTo>
                    <a:cubicBezTo>
                      <a:pt x="4620" y="8505"/>
                      <a:pt x="4437" y="8596"/>
                      <a:pt x="4253" y="8612"/>
                    </a:cubicBezTo>
                    <a:cubicBezTo>
                      <a:pt x="4161" y="8612"/>
                      <a:pt x="4085" y="8596"/>
                      <a:pt x="4008" y="8551"/>
                    </a:cubicBezTo>
                    <a:cubicBezTo>
                      <a:pt x="3932" y="8520"/>
                      <a:pt x="3901" y="8443"/>
                      <a:pt x="3932" y="8367"/>
                    </a:cubicBezTo>
                    <a:cubicBezTo>
                      <a:pt x="3962" y="8290"/>
                      <a:pt x="4039" y="8229"/>
                      <a:pt x="4115" y="8199"/>
                    </a:cubicBezTo>
                    <a:cubicBezTo>
                      <a:pt x="4146" y="8168"/>
                      <a:pt x="4207" y="8138"/>
                      <a:pt x="4253" y="8107"/>
                    </a:cubicBezTo>
                    <a:cubicBezTo>
                      <a:pt x="4299" y="8076"/>
                      <a:pt x="4330" y="8046"/>
                      <a:pt x="4375" y="8000"/>
                    </a:cubicBezTo>
                    <a:cubicBezTo>
                      <a:pt x="4513" y="7832"/>
                      <a:pt x="4620" y="7633"/>
                      <a:pt x="4666" y="7434"/>
                    </a:cubicBezTo>
                    <a:cubicBezTo>
                      <a:pt x="4712" y="7220"/>
                      <a:pt x="4743" y="7021"/>
                      <a:pt x="4758" y="6807"/>
                    </a:cubicBezTo>
                    <a:cubicBezTo>
                      <a:pt x="4758" y="6394"/>
                      <a:pt x="4727" y="5981"/>
                      <a:pt x="4651" y="5568"/>
                    </a:cubicBezTo>
                    <a:cubicBezTo>
                      <a:pt x="4498" y="4757"/>
                      <a:pt x="4223" y="3977"/>
                      <a:pt x="3840" y="3243"/>
                    </a:cubicBezTo>
                    <a:cubicBezTo>
                      <a:pt x="3641" y="2876"/>
                      <a:pt x="3381" y="2555"/>
                      <a:pt x="3075" y="2279"/>
                    </a:cubicBezTo>
                    <a:cubicBezTo>
                      <a:pt x="2754" y="1989"/>
                      <a:pt x="2341" y="1836"/>
                      <a:pt x="1928" y="1836"/>
                    </a:cubicBezTo>
                    <a:lnTo>
                      <a:pt x="1913" y="1836"/>
                    </a:lnTo>
                    <a:cubicBezTo>
                      <a:pt x="1792" y="1906"/>
                      <a:pt x="1659" y="1943"/>
                      <a:pt x="1525" y="1943"/>
                    </a:cubicBezTo>
                    <a:cubicBezTo>
                      <a:pt x="1455" y="1943"/>
                      <a:pt x="1385" y="1933"/>
                      <a:pt x="1316" y="1912"/>
                    </a:cubicBezTo>
                    <a:cubicBezTo>
                      <a:pt x="1118" y="1836"/>
                      <a:pt x="949" y="1698"/>
                      <a:pt x="842" y="1530"/>
                    </a:cubicBezTo>
                    <a:lnTo>
                      <a:pt x="24" y="514"/>
                    </a:lnTo>
                    <a:lnTo>
                      <a:pt x="24" y="514"/>
                    </a:lnTo>
                    <a:cubicBezTo>
                      <a:pt x="297" y="288"/>
                      <a:pt x="616" y="122"/>
                      <a:pt x="94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4871675" y="2298825"/>
                <a:ext cx="66950" cy="175925"/>
              </a:xfrm>
              <a:custGeom>
                <a:avLst/>
                <a:gdLst/>
                <a:ahLst/>
                <a:cxnLst/>
                <a:rect l="l" t="t" r="r" b="b"/>
                <a:pathLst>
                  <a:path w="2678" h="7037" extrusionOk="0">
                    <a:moveTo>
                      <a:pt x="689" y="0"/>
                    </a:moveTo>
                    <a:cubicBezTo>
                      <a:pt x="689" y="0"/>
                      <a:pt x="1" y="1484"/>
                      <a:pt x="444" y="2952"/>
                    </a:cubicBezTo>
                    <a:cubicBezTo>
                      <a:pt x="857" y="4298"/>
                      <a:pt x="2096" y="6654"/>
                      <a:pt x="2310" y="7036"/>
                    </a:cubicBezTo>
                    <a:cubicBezTo>
                      <a:pt x="2310" y="6562"/>
                      <a:pt x="2433" y="6103"/>
                      <a:pt x="2677" y="5690"/>
                    </a:cubicBezTo>
                    <a:cubicBezTo>
                      <a:pt x="918" y="3335"/>
                      <a:pt x="1117" y="490"/>
                      <a:pt x="1117" y="490"/>
                    </a:cubicBezTo>
                    <a:cubicBezTo>
                      <a:pt x="980" y="337"/>
                      <a:pt x="842" y="168"/>
                      <a:pt x="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4877800" y="2298825"/>
                <a:ext cx="62725" cy="182800"/>
              </a:xfrm>
              <a:custGeom>
                <a:avLst/>
                <a:gdLst/>
                <a:ahLst/>
                <a:cxnLst/>
                <a:rect l="l" t="t" r="r" b="b"/>
                <a:pathLst>
                  <a:path w="2509" h="7312" extrusionOk="0">
                    <a:moveTo>
                      <a:pt x="444" y="0"/>
                    </a:moveTo>
                    <a:lnTo>
                      <a:pt x="857" y="490"/>
                    </a:lnTo>
                    <a:cubicBezTo>
                      <a:pt x="811" y="1407"/>
                      <a:pt x="918" y="2340"/>
                      <a:pt x="1163" y="3243"/>
                    </a:cubicBezTo>
                    <a:cubicBezTo>
                      <a:pt x="1224" y="3457"/>
                      <a:pt x="1300" y="3686"/>
                      <a:pt x="1377" y="3900"/>
                    </a:cubicBezTo>
                    <a:cubicBezTo>
                      <a:pt x="1469" y="4115"/>
                      <a:pt x="1545" y="4329"/>
                      <a:pt x="1652" y="4543"/>
                    </a:cubicBezTo>
                    <a:cubicBezTo>
                      <a:pt x="1845" y="4944"/>
                      <a:pt x="2081" y="5344"/>
                      <a:pt x="2347" y="5703"/>
                    </a:cubicBezTo>
                    <a:lnTo>
                      <a:pt x="2347" y="5703"/>
                    </a:lnTo>
                    <a:cubicBezTo>
                      <a:pt x="2162" y="6039"/>
                      <a:pt x="2043" y="6401"/>
                      <a:pt x="2003" y="6777"/>
                    </a:cubicBezTo>
                    <a:lnTo>
                      <a:pt x="2003" y="6777"/>
                    </a:lnTo>
                    <a:cubicBezTo>
                      <a:pt x="1454" y="5749"/>
                      <a:pt x="946" y="4707"/>
                      <a:pt x="505" y="3625"/>
                    </a:cubicBezTo>
                    <a:cubicBezTo>
                      <a:pt x="383" y="3350"/>
                      <a:pt x="276" y="3044"/>
                      <a:pt x="199" y="2753"/>
                    </a:cubicBezTo>
                    <a:cubicBezTo>
                      <a:pt x="123" y="2447"/>
                      <a:pt x="92" y="2141"/>
                      <a:pt x="92" y="1836"/>
                    </a:cubicBezTo>
                    <a:cubicBezTo>
                      <a:pt x="92" y="1208"/>
                      <a:pt x="215" y="581"/>
                      <a:pt x="444" y="0"/>
                    </a:cubicBezTo>
                    <a:lnTo>
                      <a:pt x="444" y="0"/>
                    </a:lnTo>
                    <a:cubicBezTo>
                      <a:pt x="184" y="566"/>
                      <a:pt x="46" y="1193"/>
                      <a:pt x="16" y="1820"/>
                    </a:cubicBezTo>
                    <a:cubicBezTo>
                      <a:pt x="0" y="2126"/>
                      <a:pt x="31" y="2447"/>
                      <a:pt x="107" y="2753"/>
                    </a:cubicBezTo>
                    <a:cubicBezTo>
                      <a:pt x="184" y="3059"/>
                      <a:pt x="276" y="3365"/>
                      <a:pt x="398" y="3656"/>
                    </a:cubicBezTo>
                    <a:cubicBezTo>
                      <a:pt x="612" y="4237"/>
                      <a:pt x="888" y="4803"/>
                      <a:pt x="1148" y="5384"/>
                    </a:cubicBezTo>
                    <a:cubicBezTo>
                      <a:pt x="1423" y="5950"/>
                      <a:pt x="1698" y="6501"/>
                      <a:pt x="1989" y="7067"/>
                    </a:cubicBezTo>
                    <a:lnTo>
                      <a:pt x="2126" y="7311"/>
                    </a:lnTo>
                    <a:lnTo>
                      <a:pt x="2126" y="7021"/>
                    </a:lnTo>
                    <a:cubicBezTo>
                      <a:pt x="2126" y="6562"/>
                      <a:pt x="2249" y="6118"/>
                      <a:pt x="2478" y="5721"/>
                    </a:cubicBezTo>
                    <a:lnTo>
                      <a:pt x="2509" y="5675"/>
                    </a:lnTo>
                    <a:lnTo>
                      <a:pt x="2478" y="5644"/>
                    </a:lnTo>
                    <a:cubicBezTo>
                      <a:pt x="2203" y="5277"/>
                      <a:pt x="1973" y="4879"/>
                      <a:pt x="1775" y="4466"/>
                    </a:cubicBezTo>
                    <a:cubicBezTo>
                      <a:pt x="1668" y="4268"/>
                      <a:pt x="1561" y="4053"/>
                      <a:pt x="1484" y="3839"/>
                    </a:cubicBezTo>
                    <a:cubicBezTo>
                      <a:pt x="1423" y="3625"/>
                      <a:pt x="1331" y="3411"/>
                      <a:pt x="1270" y="3182"/>
                    </a:cubicBezTo>
                    <a:cubicBezTo>
                      <a:pt x="1132" y="2753"/>
                      <a:pt x="1040" y="2294"/>
                      <a:pt x="979" y="1851"/>
                    </a:cubicBezTo>
                    <a:cubicBezTo>
                      <a:pt x="903" y="1392"/>
                      <a:pt x="872" y="933"/>
                      <a:pt x="888" y="474"/>
                    </a:cubicBezTo>
                    <a:lnTo>
                      <a:pt x="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4894625" y="2311050"/>
                <a:ext cx="57750" cy="130050"/>
              </a:xfrm>
              <a:custGeom>
                <a:avLst/>
                <a:gdLst/>
                <a:ahLst/>
                <a:cxnLst/>
                <a:rect l="l" t="t" r="r" b="b"/>
                <a:pathLst>
                  <a:path w="2310" h="5202" extrusionOk="0">
                    <a:moveTo>
                      <a:pt x="199" y="1"/>
                    </a:moveTo>
                    <a:cubicBezTo>
                      <a:pt x="199" y="1"/>
                      <a:pt x="0" y="2846"/>
                      <a:pt x="1759" y="5201"/>
                    </a:cubicBezTo>
                    <a:cubicBezTo>
                      <a:pt x="1912" y="4956"/>
                      <a:pt x="2096" y="4727"/>
                      <a:pt x="2310" y="4543"/>
                    </a:cubicBezTo>
                    <a:cubicBezTo>
                      <a:pt x="2142" y="4192"/>
                      <a:pt x="933" y="1729"/>
                      <a:pt x="1224" y="903"/>
                    </a:cubicBezTo>
                    <a:cubicBezTo>
                      <a:pt x="857" y="628"/>
                      <a:pt x="505" y="337"/>
                      <a:pt x="1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4897675" y="2306475"/>
                <a:ext cx="55100" cy="134625"/>
              </a:xfrm>
              <a:custGeom>
                <a:avLst/>
                <a:gdLst/>
                <a:ahLst/>
                <a:cxnLst/>
                <a:rect l="l" t="t" r="r" b="b"/>
                <a:pathLst>
                  <a:path w="2204" h="5385" extrusionOk="0">
                    <a:moveTo>
                      <a:pt x="16" y="0"/>
                    </a:moveTo>
                    <a:lnTo>
                      <a:pt x="16" y="168"/>
                    </a:lnTo>
                    <a:cubicBezTo>
                      <a:pt x="1" y="627"/>
                      <a:pt x="16" y="1101"/>
                      <a:pt x="93" y="1560"/>
                    </a:cubicBezTo>
                    <a:cubicBezTo>
                      <a:pt x="138" y="2019"/>
                      <a:pt x="245" y="2478"/>
                      <a:pt x="383" y="2921"/>
                    </a:cubicBezTo>
                    <a:cubicBezTo>
                      <a:pt x="444" y="3151"/>
                      <a:pt x="505" y="3365"/>
                      <a:pt x="613" y="3579"/>
                    </a:cubicBezTo>
                    <a:cubicBezTo>
                      <a:pt x="704" y="3793"/>
                      <a:pt x="781" y="4007"/>
                      <a:pt x="888" y="4206"/>
                    </a:cubicBezTo>
                    <a:cubicBezTo>
                      <a:pt x="949" y="4313"/>
                      <a:pt x="995" y="4420"/>
                      <a:pt x="1056" y="4528"/>
                    </a:cubicBezTo>
                    <a:lnTo>
                      <a:pt x="1240" y="4818"/>
                    </a:lnTo>
                    <a:cubicBezTo>
                      <a:pt x="1347" y="5017"/>
                      <a:pt x="1515" y="5201"/>
                      <a:pt x="1637" y="5384"/>
                    </a:cubicBezTo>
                    <a:lnTo>
                      <a:pt x="1454" y="5093"/>
                    </a:lnTo>
                    <a:cubicBezTo>
                      <a:pt x="1393" y="5002"/>
                      <a:pt x="1331" y="4910"/>
                      <a:pt x="1270" y="4803"/>
                    </a:cubicBezTo>
                    <a:lnTo>
                      <a:pt x="1102" y="4497"/>
                    </a:lnTo>
                    <a:cubicBezTo>
                      <a:pt x="1056" y="4405"/>
                      <a:pt x="1010" y="4298"/>
                      <a:pt x="949" y="4191"/>
                    </a:cubicBezTo>
                    <a:cubicBezTo>
                      <a:pt x="857" y="3992"/>
                      <a:pt x="766" y="3778"/>
                      <a:pt x="689" y="3549"/>
                    </a:cubicBezTo>
                    <a:cubicBezTo>
                      <a:pt x="613" y="3334"/>
                      <a:pt x="536" y="3120"/>
                      <a:pt x="490" y="2891"/>
                    </a:cubicBezTo>
                    <a:cubicBezTo>
                      <a:pt x="368" y="2447"/>
                      <a:pt x="276" y="2004"/>
                      <a:pt x="215" y="1545"/>
                    </a:cubicBezTo>
                    <a:cubicBezTo>
                      <a:pt x="161" y="1154"/>
                      <a:pt x="143" y="752"/>
                      <a:pt x="150" y="347"/>
                    </a:cubicBezTo>
                    <a:lnTo>
                      <a:pt x="150" y="347"/>
                    </a:lnTo>
                    <a:cubicBezTo>
                      <a:pt x="273" y="471"/>
                      <a:pt x="393" y="587"/>
                      <a:pt x="521" y="704"/>
                    </a:cubicBezTo>
                    <a:cubicBezTo>
                      <a:pt x="678" y="861"/>
                      <a:pt x="848" y="991"/>
                      <a:pt x="1032" y="1107"/>
                    </a:cubicBezTo>
                    <a:lnTo>
                      <a:pt x="1032" y="1107"/>
                    </a:lnTo>
                    <a:cubicBezTo>
                      <a:pt x="982" y="1414"/>
                      <a:pt x="1000" y="1746"/>
                      <a:pt x="1087" y="2050"/>
                    </a:cubicBezTo>
                    <a:cubicBezTo>
                      <a:pt x="1163" y="2356"/>
                      <a:pt x="1255" y="2677"/>
                      <a:pt x="1377" y="2967"/>
                    </a:cubicBezTo>
                    <a:cubicBezTo>
                      <a:pt x="1604" y="3572"/>
                      <a:pt x="1876" y="4147"/>
                      <a:pt x="2162" y="4721"/>
                    </a:cubicBezTo>
                    <a:lnTo>
                      <a:pt x="2162" y="4721"/>
                    </a:lnTo>
                    <a:cubicBezTo>
                      <a:pt x="1953" y="4917"/>
                      <a:pt x="1773" y="5143"/>
                      <a:pt x="1637" y="5384"/>
                    </a:cubicBezTo>
                    <a:cubicBezTo>
                      <a:pt x="1790" y="5139"/>
                      <a:pt x="1974" y="4925"/>
                      <a:pt x="2188" y="4742"/>
                    </a:cubicBezTo>
                    <a:lnTo>
                      <a:pt x="2203" y="4726"/>
                    </a:lnTo>
                    <a:lnTo>
                      <a:pt x="2203" y="4711"/>
                    </a:lnTo>
                    <a:cubicBezTo>
                      <a:pt x="1928" y="4130"/>
                      <a:pt x="1683" y="3533"/>
                      <a:pt x="1469" y="2937"/>
                    </a:cubicBezTo>
                    <a:cubicBezTo>
                      <a:pt x="1362" y="2631"/>
                      <a:pt x="1270" y="2325"/>
                      <a:pt x="1194" y="2019"/>
                    </a:cubicBezTo>
                    <a:cubicBezTo>
                      <a:pt x="1117" y="1713"/>
                      <a:pt x="1102" y="1392"/>
                      <a:pt x="1163" y="1086"/>
                    </a:cubicBezTo>
                    <a:lnTo>
                      <a:pt x="1163" y="1040"/>
                    </a:lnTo>
                    <a:lnTo>
                      <a:pt x="1133" y="1010"/>
                    </a:lnTo>
                    <a:cubicBezTo>
                      <a:pt x="766" y="750"/>
                      <a:pt x="429" y="459"/>
                      <a:pt x="123" y="122"/>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4819525" y="2148550"/>
                <a:ext cx="161550" cy="172475"/>
              </a:xfrm>
              <a:custGeom>
                <a:avLst/>
                <a:gdLst/>
                <a:ahLst/>
                <a:cxnLst/>
                <a:rect l="l" t="t" r="r" b="b"/>
                <a:pathLst>
                  <a:path w="6462" h="6899" extrusionOk="0">
                    <a:moveTo>
                      <a:pt x="776" y="1"/>
                    </a:moveTo>
                    <a:cubicBezTo>
                      <a:pt x="345" y="1"/>
                      <a:pt x="0" y="170"/>
                      <a:pt x="6" y="505"/>
                    </a:cubicBezTo>
                    <a:cubicBezTo>
                      <a:pt x="22" y="1300"/>
                      <a:pt x="2607" y="4283"/>
                      <a:pt x="3402" y="5613"/>
                    </a:cubicBezTo>
                    <a:cubicBezTo>
                      <a:pt x="4146" y="6858"/>
                      <a:pt x="6095" y="6898"/>
                      <a:pt x="6343" y="6898"/>
                    </a:cubicBezTo>
                    <a:cubicBezTo>
                      <a:pt x="6360" y="6898"/>
                      <a:pt x="6369" y="6898"/>
                      <a:pt x="6369" y="6898"/>
                    </a:cubicBezTo>
                    <a:lnTo>
                      <a:pt x="6461" y="6883"/>
                    </a:lnTo>
                    <a:cubicBezTo>
                      <a:pt x="6262" y="6470"/>
                      <a:pt x="5972" y="5965"/>
                      <a:pt x="5803" y="5919"/>
                    </a:cubicBezTo>
                    <a:cubicBezTo>
                      <a:pt x="5803" y="5919"/>
                      <a:pt x="5629" y="6037"/>
                      <a:pt x="5389" y="6037"/>
                    </a:cubicBezTo>
                    <a:cubicBezTo>
                      <a:pt x="5180" y="6037"/>
                      <a:pt x="4922" y="5948"/>
                      <a:pt x="4687" y="5613"/>
                    </a:cubicBezTo>
                    <a:cubicBezTo>
                      <a:pt x="4565" y="5430"/>
                      <a:pt x="4259" y="5047"/>
                      <a:pt x="3876" y="4573"/>
                    </a:cubicBezTo>
                    <a:lnTo>
                      <a:pt x="2897" y="3365"/>
                    </a:lnTo>
                    <a:lnTo>
                      <a:pt x="2010" y="2248"/>
                    </a:lnTo>
                    <a:lnTo>
                      <a:pt x="2010" y="2233"/>
                    </a:lnTo>
                    <a:cubicBezTo>
                      <a:pt x="2117" y="1942"/>
                      <a:pt x="2209" y="1652"/>
                      <a:pt x="2285" y="1346"/>
                    </a:cubicBezTo>
                    <a:cubicBezTo>
                      <a:pt x="2301" y="1239"/>
                      <a:pt x="2331" y="1101"/>
                      <a:pt x="2347" y="979"/>
                    </a:cubicBezTo>
                    <a:cubicBezTo>
                      <a:pt x="2125" y="323"/>
                      <a:pt x="1369" y="1"/>
                      <a:pt x="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4817750" y="2147400"/>
                <a:ext cx="165600" cy="175150"/>
              </a:xfrm>
              <a:custGeom>
                <a:avLst/>
                <a:gdLst/>
                <a:ahLst/>
                <a:cxnLst/>
                <a:rect l="l" t="t" r="r" b="b"/>
                <a:pathLst>
                  <a:path w="6624" h="7006" extrusionOk="0">
                    <a:moveTo>
                      <a:pt x="2094" y="2251"/>
                    </a:moveTo>
                    <a:cubicBezTo>
                      <a:pt x="2090" y="2261"/>
                      <a:pt x="2085" y="2270"/>
                      <a:pt x="2081" y="2279"/>
                    </a:cubicBezTo>
                    <a:lnTo>
                      <a:pt x="2081" y="2294"/>
                    </a:lnTo>
                    <a:cubicBezTo>
                      <a:pt x="2085" y="2280"/>
                      <a:pt x="2089" y="2266"/>
                      <a:pt x="2094" y="2251"/>
                    </a:cubicBezTo>
                    <a:close/>
                    <a:moveTo>
                      <a:pt x="858" y="0"/>
                    </a:moveTo>
                    <a:cubicBezTo>
                      <a:pt x="724" y="0"/>
                      <a:pt x="590" y="15"/>
                      <a:pt x="460" y="46"/>
                    </a:cubicBezTo>
                    <a:cubicBezTo>
                      <a:pt x="322" y="77"/>
                      <a:pt x="200" y="168"/>
                      <a:pt x="108" y="275"/>
                    </a:cubicBezTo>
                    <a:cubicBezTo>
                      <a:pt x="16" y="398"/>
                      <a:pt x="1" y="551"/>
                      <a:pt x="47" y="688"/>
                    </a:cubicBezTo>
                    <a:cubicBezTo>
                      <a:pt x="123" y="933"/>
                      <a:pt x="230" y="1178"/>
                      <a:pt x="383" y="1407"/>
                    </a:cubicBezTo>
                    <a:cubicBezTo>
                      <a:pt x="521" y="1637"/>
                      <a:pt x="659" y="1851"/>
                      <a:pt x="812" y="2065"/>
                    </a:cubicBezTo>
                    <a:cubicBezTo>
                      <a:pt x="1102" y="2493"/>
                      <a:pt x="1423" y="2922"/>
                      <a:pt x="1729" y="3334"/>
                    </a:cubicBezTo>
                    <a:cubicBezTo>
                      <a:pt x="2356" y="4176"/>
                      <a:pt x="2984" y="5002"/>
                      <a:pt x="3550" y="5889"/>
                    </a:cubicBezTo>
                    <a:cubicBezTo>
                      <a:pt x="3718" y="6103"/>
                      <a:pt x="3917" y="6271"/>
                      <a:pt x="4146" y="6424"/>
                    </a:cubicBezTo>
                    <a:cubicBezTo>
                      <a:pt x="4375" y="6562"/>
                      <a:pt x="4620" y="6669"/>
                      <a:pt x="4880" y="6761"/>
                    </a:cubicBezTo>
                    <a:cubicBezTo>
                      <a:pt x="5385" y="6914"/>
                      <a:pt x="5905" y="7005"/>
                      <a:pt x="6440" y="7005"/>
                    </a:cubicBezTo>
                    <a:lnTo>
                      <a:pt x="6456" y="7005"/>
                    </a:lnTo>
                    <a:lnTo>
                      <a:pt x="6547" y="6990"/>
                    </a:lnTo>
                    <a:lnTo>
                      <a:pt x="6624" y="6975"/>
                    </a:lnTo>
                    <a:lnTo>
                      <a:pt x="6593" y="6898"/>
                    </a:lnTo>
                    <a:cubicBezTo>
                      <a:pt x="6502" y="6715"/>
                      <a:pt x="6410" y="6547"/>
                      <a:pt x="6303" y="6378"/>
                    </a:cubicBezTo>
                    <a:cubicBezTo>
                      <a:pt x="6257" y="6287"/>
                      <a:pt x="6196" y="6195"/>
                      <a:pt x="6134" y="6118"/>
                    </a:cubicBezTo>
                    <a:cubicBezTo>
                      <a:pt x="6104" y="6072"/>
                      <a:pt x="6073" y="6042"/>
                      <a:pt x="6027" y="6011"/>
                    </a:cubicBezTo>
                    <a:cubicBezTo>
                      <a:pt x="5997" y="5965"/>
                      <a:pt x="5936" y="5919"/>
                      <a:pt x="5890" y="5904"/>
                    </a:cubicBezTo>
                    <a:lnTo>
                      <a:pt x="5859" y="5904"/>
                    </a:lnTo>
                    <a:lnTo>
                      <a:pt x="5844" y="5919"/>
                    </a:lnTo>
                    <a:cubicBezTo>
                      <a:pt x="5725" y="5992"/>
                      <a:pt x="5596" y="6027"/>
                      <a:pt x="5468" y="6027"/>
                    </a:cubicBezTo>
                    <a:cubicBezTo>
                      <a:pt x="5382" y="6027"/>
                      <a:pt x="5297" y="6011"/>
                      <a:pt x="5217" y="5981"/>
                    </a:cubicBezTo>
                    <a:cubicBezTo>
                      <a:pt x="5018" y="5889"/>
                      <a:pt x="4850" y="5736"/>
                      <a:pt x="4727" y="5537"/>
                    </a:cubicBezTo>
                    <a:cubicBezTo>
                      <a:pt x="4421" y="5170"/>
                      <a:pt x="4146" y="4803"/>
                      <a:pt x="3855" y="4436"/>
                    </a:cubicBezTo>
                    <a:lnTo>
                      <a:pt x="2081" y="2294"/>
                    </a:lnTo>
                    <a:lnTo>
                      <a:pt x="2081" y="2294"/>
                    </a:lnTo>
                    <a:lnTo>
                      <a:pt x="3779" y="4497"/>
                    </a:lnTo>
                    <a:cubicBezTo>
                      <a:pt x="4070" y="4864"/>
                      <a:pt x="4345" y="5231"/>
                      <a:pt x="4636" y="5598"/>
                    </a:cubicBezTo>
                    <a:cubicBezTo>
                      <a:pt x="4758" y="5797"/>
                      <a:pt x="4941" y="5965"/>
                      <a:pt x="5156" y="6088"/>
                    </a:cubicBezTo>
                    <a:cubicBezTo>
                      <a:pt x="5252" y="6124"/>
                      <a:pt x="5351" y="6141"/>
                      <a:pt x="5449" y="6141"/>
                    </a:cubicBezTo>
                    <a:cubicBezTo>
                      <a:pt x="5593" y="6141"/>
                      <a:pt x="5735" y="6105"/>
                      <a:pt x="5868" y="6038"/>
                    </a:cubicBezTo>
                    <a:lnTo>
                      <a:pt x="5868" y="6038"/>
                    </a:lnTo>
                    <a:cubicBezTo>
                      <a:pt x="5934" y="6071"/>
                      <a:pt x="5987" y="6127"/>
                      <a:pt x="6027" y="6195"/>
                    </a:cubicBezTo>
                    <a:cubicBezTo>
                      <a:pt x="6089" y="6271"/>
                      <a:pt x="6134" y="6348"/>
                      <a:pt x="6196" y="6439"/>
                    </a:cubicBezTo>
                    <a:cubicBezTo>
                      <a:pt x="6276" y="6586"/>
                      <a:pt x="6356" y="6733"/>
                      <a:pt x="6436" y="6879"/>
                    </a:cubicBezTo>
                    <a:lnTo>
                      <a:pt x="6436" y="6879"/>
                    </a:lnTo>
                    <a:lnTo>
                      <a:pt x="6410" y="6883"/>
                    </a:lnTo>
                    <a:lnTo>
                      <a:pt x="6410" y="6883"/>
                    </a:lnTo>
                    <a:cubicBezTo>
                      <a:pt x="5895" y="6881"/>
                      <a:pt x="5396" y="6790"/>
                      <a:pt x="4911" y="6638"/>
                    </a:cubicBezTo>
                    <a:cubicBezTo>
                      <a:pt x="4421" y="6485"/>
                      <a:pt x="3978" y="6195"/>
                      <a:pt x="3657" y="5797"/>
                    </a:cubicBezTo>
                    <a:cubicBezTo>
                      <a:pt x="3106" y="4925"/>
                      <a:pt x="2448" y="4099"/>
                      <a:pt x="1821" y="3258"/>
                    </a:cubicBezTo>
                    <a:cubicBezTo>
                      <a:pt x="1515" y="2845"/>
                      <a:pt x="1194" y="2432"/>
                      <a:pt x="903" y="2004"/>
                    </a:cubicBezTo>
                    <a:cubicBezTo>
                      <a:pt x="750" y="1790"/>
                      <a:pt x="597" y="1575"/>
                      <a:pt x="460" y="1346"/>
                    </a:cubicBezTo>
                    <a:cubicBezTo>
                      <a:pt x="322" y="1132"/>
                      <a:pt x="215" y="902"/>
                      <a:pt x="123" y="658"/>
                    </a:cubicBezTo>
                    <a:cubicBezTo>
                      <a:pt x="93" y="551"/>
                      <a:pt x="108" y="428"/>
                      <a:pt x="169" y="321"/>
                    </a:cubicBezTo>
                    <a:cubicBezTo>
                      <a:pt x="246" y="229"/>
                      <a:pt x="353" y="168"/>
                      <a:pt x="475" y="138"/>
                    </a:cubicBezTo>
                    <a:cubicBezTo>
                      <a:pt x="597" y="107"/>
                      <a:pt x="724" y="92"/>
                      <a:pt x="850" y="92"/>
                    </a:cubicBezTo>
                    <a:cubicBezTo>
                      <a:pt x="976" y="92"/>
                      <a:pt x="1102" y="107"/>
                      <a:pt x="1225" y="138"/>
                    </a:cubicBezTo>
                    <a:cubicBezTo>
                      <a:pt x="1469" y="184"/>
                      <a:pt x="1714" y="291"/>
                      <a:pt x="1928" y="444"/>
                    </a:cubicBezTo>
                    <a:cubicBezTo>
                      <a:pt x="2141" y="580"/>
                      <a:pt x="2294" y="793"/>
                      <a:pt x="2385" y="1036"/>
                    </a:cubicBezTo>
                    <a:lnTo>
                      <a:pt x="2385" y="1036"/>
                    </a:lnTo>
                    <a:cubicBezTo>
                      <a:pt x="2355" y="1246"/>
                      <a:pt x="2325" y="1457"/>
                      <a:pt x="2265" y="1667"/>
                    </a:cubicBezTo>
                    <a:cubicBezTo>
                      <a:pt x="2222" y="1867"/>
                      <a:pt x="2152" y="2053"/>
                      <a:pt x="2094" y="2251"/>
                    </a:cubicBezTo>
                    <a:lnTo>
                      <a:pt x="2094" y="2251"/>
                    </a:lnTo>
                    <a:cubicBezTo>
                      <a:pt x="2179" y="2061"/>
                      <a:pt x="2237" y="1857"/>
                      <a:pt x="2295" y="1667"/>
                    </a:cubicBezTo>
                    <a:cubicBezTo>
                      <a:pt x="2356" y="1453"/>
                      <a:pt x="2402" y="1239"/>
                      <a:pt x="2433" y="1025"/>
                    </a:cubicBezTo>
                    <a:lnTo>
                      <a:pt x="2433" y="994"/>
                    </a:lnTo>
                    <a:lnTo>
                      <a:pt x="2427" y="994"/>
                    </a:lnTo>
                    <a:cubicBezTo>
                      <a:pt x="2335" y="755"/>
                      <a:pt x="2184" y="532"/>
                      <a:pt x="1974" y="382"/>
                    </a:cubicBezTo>
                    <a:cubicBezTo>
                      <a:pt x="1760" y="214"/>
                      <a:pt x="1515" y="107"/>
                      <a:pt x="1255" y="46"/>
                    </a:cubicBezTo>
                    <a:cubicBezTo>
                      <a:pt x="1125" y="15"/>
                      <a:pt x="9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4931725" y="2397850"/>
                <a:ext cx="217975" cy="234850"/>
              </a:xfrm>
              <a:custGeom>
                <a:avLst/>
                <a:gdLst/>
                <a:ahLst/>
                <a:cxnLst/>
                <a:rect l="l" t="t" r="r" b="b"/>
                <a:pathLst>
                  <a:path w="8719" h="9394" extrusionOk="0">
                    <a:moveTo>
                      <a:pt x="3120" y="1"/>
                    </a:moveTo>
                    <a:cubicBezTo>
                      <a:pt x="2478" y="123"/>
                      <a:pt x="1851" y="368"/>
                      <a:pt x="1285" y="720"/>
                    </a:cubicBezTo>
                    <a:cubicBezTo>
                      <a:pt x="0" y="4406"/>
                      <a:pt x="2386" y="6440"/>
                      <a:pt x="3120" y="8214"/>
                    </a:cubicBezTo>
                    <a:cubicBezTo>
                      <a:pt x="3528" y="9174"/>
                      <a:pt x="4568" y="9393"/>
                      <a:pt x="5433" y="9393"/>
                    </a:cubicBezTo>
                    <a:cubicBezTo>
                      <a:pt x="6126" y="9393"/>
                      <a:pt x="6706" y="9253"/>
                      <a:pt x="6761" y="9239"/>
                    </a:cubicBezTo>
                    <a:cubicBezTo>
                      <a:pt x="8719" y="7664"/>
                      <a:pt x="7067" y="4176"/>
                      <a:pt x="7067" y="4176"/>
                    </a:cubicBezTo>
                    <a:cubicBezTo>
                      <a:pt x="7067" y="4176"/>
                      <a:pt x="5981" y="1668"/>
                      <a:pt x="5139" y="873"/>
                    </a:cubicBezTo>
                    <a:cubicBezTo>
                      <a:pt x="5109" y="1607"/>
                      <a:pt x="4849" y="2310"/>
                      <a:pt x="4405" y="2892"/>
                    </a:cubicBezTo>
                    <a:cubicBezTo>
                      <a:pt x="4405" y="2892"/>
                      <a:pt x="6195" y="5186"/>
                      <a:pt x="6103" y="6807"/>
                    </a:cubicBezTo>
                    <a:cubicBezTo>
                      <a:pt x="6052" y="7897"/>
                      <a:pt x="5281" y="8310"/>
                      <a:pt x="4675" y="8310"/>
                    </a:cubicBezTo>
                    <a:cubicBezTo>
                      <a:pt x="4379" y="8310"/>
                      <a:pt x="4123" y="8212"/>
                      <a:pt x="4007" y="8046"/>
                    </a:cubicBezTo>
                    <a:cubicBezTo>
                      <a:pt x="3640" y="7526"/>
                      <a:pt x="2356" y="6027"/>
                      <a:pt x="1728" y="4176"/>
                    </a:cubicBezTo>
                    <a:cubicBezTo>
                      <a:pt x="1637" y="3886"/>
                      <a:pt x="1637" y="3565"/>
                      <a:pt x="1713" y="3259"/>
                    </a:cubicBezTo>
                    <a:cubicBezTo>
                      <a:pt x="1713" y="3060"/>
                      <a:pt x="1728" y="2846"/>
                      <a:pt x="1759" y="2647"/>
                    </a:cubicBezTo>
                    <a:cubicBezTo>
                      <a:pt x="1836" y="1943"/>
                      <a:pt x="2141" y="873"/>
                      <a:pt x="3182" y="383"/>
                    </a:cubicBezTo>
                    <a:cubicBezTo>
                      <a:pt x="3166" y="261"/>
                      <a:pt x="3151" y="138"/>
                      <a:pt x="3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951600" y="2396325"/>
                <a:ext cx="174000" cy="236400"/>
              </a:xfrm>
              <a:custGeom>
                <a:avLst/>
                <a:gdLst/>
                <a:ahLst/>
                <a:cxnLst/>
                <a:rect l="l" t="t" r="r" b="b"/>
                <a:pathLst>
                  <a:path w="6960" h="9456" extrusionOk="0">
                    <a:moveTo>
                      <a:pt x="2387" y="0"/>
                    </a:moveTo>
                    <a:lnTo>
                      <a:pt x="2325" y="16"/>
                    </a:lnTo>
                    <a:cubicBezTo>
                      <a:pt x="1989" y="77"/>
                      <a:pt x="1668" y="169"/>
                      <a:pt x="1362" y="291"/>
                    </a:cubicBezTo>
                    <a:cubicBezTo>
                      <a:pt x="1041" y="413"/>
                      <a:pt x="750" y="551"/>
                      <a:pt x="459" y="735"/>
                    </a:cubicBezTo>
                    <a:lnTo>
                      <a:pt x="444" y="735"/>
                    </a:lnTo>
                    <a:lnTo>
                      <a:pt x="444" y="750"/>
                    </a:lnTo>
                    <a:cubicBezTo>
                      <a:pt x="107" y="1714"/>
                      <a:pt x="0" y="2754"/>
                      <a:pt x="153" y="3763"/>
                    </a:cubicBezTo>
                    <a:cubicBezTo>
                      <a:pt x="245" y="4268"/>
                      <a:pt x="398" y="4757"/>
                      <a:pt x="612" y="5216"/>
                    </a:cubicBezTo>
                    <a:cubicBezTo>
                      <a:pt x="826" y="5690"/>
                      <a:pt x="1056" y="6134"/>
                      <a:pt x="1331" y="6562"/>
                    </a:cubicBezTo>
                    <a:cubicBezTo>
                      <a:pt x="1591" y="6991"/>
                      <a:pt x="1866" y="7419"/>
                      <a:pt x="2111" y="7862"/>
                    </a:cubicBezTo>
                    <a:cubicBezTo>
                      <a:pt x="2234" y="8077"/>
                      <a:pt x="2325" y="8321"/>
                      <a:pt x="2463" y="8535"/>
                    </a:cubicBezTo>
                    <a:cubicBezTo>
                      <a:pt x="2601" y="8750"/>
                      <a:pt x="2784" y="8933"/>
                      <a:pt x="2998" y="9071"/>
                    </a:cubicBezTo>
                    <a:cubicBezTo>
                      <a:pt x="3442" y="9331"/>
                      <a:pt x="3947" y="9453"/>
                      <a:pt x="4467" y="9453"/>
                    </a:cubicBezTo>
                    <a:cubicBezTo>
                      <a:pt x="4518" y="9455"/>
                      <a:pt x="4570" y="9456"/>
                      <a:pt x="4621" y="9456"/>
                    </a:cubicBezTo>
                    <a:cubicBezTo>
                      <a:pt x="5074" y="9456"/>
                      <a:pt x="5526" y="9396"/>
                      <a:pt x="5966" y="9300"/>
                    </a:cubicBezTo>
                    <a:lnTo>
                      <a:pt x="5966" y="9300"/>
                    </a:lnTo>
                    <a:cubicBezTo>
                      <a:pt x="5524" y="9394"/>
                      <a:pt x="5082" y="9441"/>
                      <a:pt x="4630" y="9441"/>
                    </a:cubicBezTo>
                    <a:cubicBezTo>
                      <a:pt x="4566" y="9441"/>
                      <a:pt x="4501" y="9440"/>
                      <a:pt x="4436" y="9438"/>
                    </a:cubicBezTo>
                    <a:cubicBezTo>
                      <a:pt x="3931" y="9438"/>
                      <a:pt x="3442" y="9300"/>
                      <a:pt x="2998" y="9055"/>
                    </a:cubicBezTo>
                    <a:cubicBezTo>
                      <a:pt x="2784" y="8918"/>
                      <a:pt x="2616" y="8734"/>
                      <a:pt x="2478" y="8520"/>
                    </a:cubicBezTo>
                    <a:cubicBezTo>
                      <a:pt x="2356" y="8321"/>
                      <a:pt x="2264" y="8077"/>
                      <a:pt x="2142" y="7847"/>
                    </a:cubicBezTo>
                    <a:cubicBezTo>
                      <a:pt x="1912" y="7388"/>
                      <a:pt x="1637" y="6975"/>
                      <a:pt x="1377" y="6547"/>
                    </a:cubicBezTo>
                    <a:cubicBezTo>
                      <a:pt x="1117" y="6103"/>
                      <a:pt x="872" y="5660"/>
                      <a:pt x="673" y="5201"/>
                    </a:cubicBezTo>
                    <a:cubicBezTo>
                      <a:pt x="475" y="4742"/>
                      <a:pt x="322" y="4253"/>
                      <a:pt x="230" y="3763"/>
                    </a:cubicBezTo>
                    <a:cubicBezTo>
                      <a:pt x="78" y="2774"/>
                      <a:pt x="183" y="1755"/>
                      <a:pt x="530" y="811"/>
                    </a:cubicBezTo>
                    <a:lnTo>
                      <a:pt x="530" y="811"/>
                    </a:lnTo>
                    <a:cubicBezTo>
                      <a:pt x="799" y="649"/>
                      <a:pt x="1096" y="502"/>
                      <a:pt x="1392" y="398"/>
                    </a:cubicBezTo>
                    <a:cubicBezTo>
                      <a:pt x="1678" y="284"/>
                      <a:pt x="1963" y="196"/>
                      <a:pt x="2274" y="136"/>
                    </a:cubicBezTo>
                    <a:lnTo>
                      <a:pt x="2274" y="136"/>
                    </a:lnTo>
                    <a:lnTo>
                      <a:pt x="2318" y="415"/>
                    </a:lnTo>
                    <a:lnTo>
                      <a:pt x="2318" y="415"/>
                    </a:lnTo>
                    <a:cubicBezTo>
                      <a:pt x="2060" y="536"/>
                      <a:pt x="1842" y="699"/>
                      <a:pt x="1652" y="918"/>
                    </a:cubicBezTo>
                    <a:cubicBezTo>
                      <a:pt x="1453" y="1132"/>
                      <a:pt x="1301" y="1377"/>
                      <a:pt x="1178" y="1637"/>
                    </a:cubicBezTo>
                    <a:cubicBezTo>
                      <a:pt x="1056" y="1897"/>
                      <a:pt x="979" y="2188"/>
                      <a:pt x="918" y="2463"/>
                    </a:cubicBezTo>
                    <a:cubicBezTo>
                      <a:pt x="873" y="2749"/>
                      <a:pt x="843" y="3035"/>
                      <a:pt x="856" y="3307"/>
                    </a:cubicBezTo>
                    <a:lnTo>
                      <a:pt x="856" y="3307"/>
                    </a:lnTo>
                    <a:cubicBezTo>
                      <a:pt x="780" y="3581"/>
                      <a:pt x="781" y="3856"/>
                      <a:pt x="842" y="4130"/>
                    </a:cubicBezTo>
                    <a:cubicBezTo>
                      <a:pt x="918" y="4390"/>
                      <a:pt x="1010" y="4650"/>
                      <a:pt x="1117" y="4895"/>
                    </a:cubicBezTo>
                    <a:cubicBezTo>
                      <a:pt x="1331" y="5400"/>
                      <a:pt x="1576" y="5874"/>
                      <a:pt x="1866" y="6333"/>
                    </a:cubicBezTo>
                    <a:cubicBezTo>
                      <a:pt x="2142" y="6776"/>
                      <a:pt x="2448" y="7220"/>
                      <a:pt x="2769" y="7648"/>
                    </a:cubicBezTo>
                    <a:lnTo>
                      <a:pt x="3014" y="7970"/>
                    </a:lnTo>
                    <a:lnTo>
                      <a:pt x="3136" y="8122"/>
                    </a:lnTo>
                    <a:cubicBezTo>
                      <a:pt x="3182" y="8184"/>
                      <a:pt x="3228" y="8245"/>
                      <a:pt x="3289" y="8275"/>
                    </a:cubicBezTo>
                    <a:cubicBezTo>
                      <a:pt x="3475" y="8385"/>
                      <a:pt x="3676" y="8439"/>
                      <a:pt x="3876" y="8439"/>
                    </a:cubicBezTo>
                    <a:cubicBezTo>
                      <a:pt x="3956" y="8439"/>
                      <a:pt x="4036" y="8431"/>
                      <a:pt x="4115" y="8413"/>
                    </a:cubicBezTo>
                    <a:cubicBezTo>
                      <a:pt x="4390" y="8367"/>
                      <a:pt x="4650" y="8245"/>
                      <a:pt x="4849" y="8046"/>
                    </a:cubicBezTo>
                    <a:cubicBezTo>
                      <a:pt x="5063" y="7862"/>
                      <a:pt x="5201" y="7618"/>
                      <a:pt x="5277" y="7342"/>
                    </a:cubicBezTo>
                    <a:cubicBezTo>
                      <a:pt x="5354" y="7082"/>
                      <a:pt x="5369" y="6807"/>
                      <a:pt x="5354" y="6532"/>
                    </a:cubicBezTo>
                    <a:cubicBezTo>
                      <a:pt x="5323" y="6256"/>
                      <a:pt x="5262" y="5996"/>
                      <a:pt x="5170" y="5736"/>
                    </a:cubicBezTo>
                    <a:cubicBezTo>
                      <a:pt x="4822" y="4736"/>
                      <a:pt x="4308" y="3796"/>
                      <a:pt x="3659" y="2945"/>
                    </a:cubicBezTo>
                    <a:lnTo>
                      <a:pt x="3659" y="2945"/>
                    </a:lnTo>
                    <a:cubicBezTo>
                      <a:pt x="4084" y="2396"/>
                      <a:pt x="4335" y="1727"/>
                      <a:pt x="4384" y="1040"/>
                    </a:cubicBezTo>
                    <a:lnTo>
                      <a:pt x="4384" y="1040"/>
                    </a:lnTo>
                    <a:cubicBezTo>
                      <a:pt x="4618" y="1295"/>
                      <a:pt x="4837" y="1575"/>
                      <a:pt x="5017" y="1867"/>
                    </a:cubicBezTo>
                    <a:cubicBezTo>
                      <a:pt x="5216" y="2203"/>
                      <a:pt x="5415" y="2540"/>
                      <a:pt x="5583" y="2876"/>
                    </a:cubicBezTo>
                    <a:cubicBezTo>
                      <a:pt x="5767" y="3213"/>
                      <a:pt x="5935" y="3564"/>
                      <a:pt x="6088" y="3916"/>
                    </a:cubicBezTo>
                    <a:cubicBezTo>
                      <a:pt x="6256" y="4268"/>
                      <a:pt x="6409" y="4620"/>
                      <a:pt x="6532" y="4987"/>
                    </a:cubicBezTo>
                    <a:cubicBezTo>
                      <a:pt x="6792" y="5721"/>
                      <a:pt x="6914" y="6486"/>
                      <a:pt x="6899" y="7251"/>
                    </a:cubicBezTo>
                    <a:cubicBezTo>
                      <a:pt x="6883" y="7633"/>
                      <a:pt x="6807" y="8015"/>
                      <a:pt x="6654" y="8382"/>
                    </a:cubicBezTo>
                    <a:cubicBezTo>
                      <a:pt x="6501" y="8734"/>
                      <a:pt x="6256" y="9040"/>
                      <a:pt x="5966" y="9300"/>
                    </a:cubicBezTo>
                    <a:cubicBezTo>
                      <a:pt x="6272" y="9055"/>
                      <a:pt x="6501" y="8750"/>
                      <a:pt x="6669" y="8398"/>
                    </a:cubicBezTo>
                    <a:cubicBezTo>
                      <a:pt x="6822" y="8046"/>
                      <a:pt x="6914" y="7664"/>
                      <a:pt x="6929" y="7281"/>
                    </a:cubicBezTo>
                    <a:cubicBezTo>
                      <a:pt x="6960" y="6501"/>
                      <a:pt x="6838" y="5721"/>
                      <a:pt x="6593" y="4987"/>
                    </a:cubicBezTo>
                    <a:cubicBezTo>
                      <a:pt x="6470" y="4604"/>
                      <a:pt x="6333" y="4253"/>
                      <a:pt x="6165" y="3901"/>
                    </a:cubicBezTo>
                    <a:cubicBezTo>
                      <a:pt x="5996" y="3549"/>
                      <a:pt x="5843" y="3197"/>
                      <a:pt x="5660" y="2861"/>
                    </a:cubicBezTo>
                    <a:cubicBezTo>
                      <a:pt x="5461" y="2509"/>
                      <a:pt x="5293" y="2172"/>
                      <a:pt x="5079" y="1836"/>
                    </a:cubicBezTo>
                    <a:cubicBezTo>
                      <a:pt x="4880" y="1499"/>
                      <a:pt x="4650" y="1194"/>
                      <a:pt x="4375" y="903"/>
                    </a:cubicBezTo>
                    <a:lnTo>
                      <a:pt x="4298" y="903"/>
                    </a:lnTo>
                    <a:lnTo>
                      <a:pt x="4298" y="934"/>
                    </a:lnTo>
                    <a:cubicBezTo>
                      <a:pt x="4268" y="1652"/>
                      <a:pt x="4008" y="2356"/>
                      <a:pt x="3580" y="2922"/>
                    </a:cubicBezTo>
                    <a:lnTo>
                      <a:pt x="3549" y="2953"/>
                    </a:lnTo>
                    <a:lnTo>
                      <a:pt x="3580" y="2983"/>
                    </a:lnTo>
                    <a:cubicBezTo>
                      <a:pt x="4222" y="3824"/>
                      <a:pt x="4727" y="4773"/>
                      <a:pt x="5079" y="5767"/>
                    </a:cubicBezTo>
                    <a:cubicBezTo>
                      <a:pt x="5155" y="6027"/>
                      <a:pt x="5216" y="6272"/>
                      <a:pt x="5247" y="6532"/>
                    </a:cubicBezTo>
                    <a:cubicBezTo>
                      <a:pt x="5262" y="6792"/>
                      <a:pt x="5247" y="7052"/>
                      <a:pt x="5170" y="7296"/>
                    </a:cubicBezTo>
                    <a:cubicBezTo>
                      <a:pt x="5109" y="7541"/>
                      <a:pt x="4971" y="7771"/>
                      <a:pt x="4788" y="7954"/>
                    </a:cubicBezTo>
                    <a:cubicBezTo>
                      <a:pt x="4604" y="8122"/>
                      <a:pt x="4360" y="8230"/>
                      <a:pt x="4115" y="8275"/>
                    </a:cubicBezTo>
                    <a:cubicBezTo>
                      <a:pt x="4041" y="8288"/>
                      <a:pt x="3969" y="8295"/>
                      <a:pt x="3897" y="8295"/>
                    </a:cubicBezTo>
                    <a:cubicBezTo>
                      <a:pt x="3717" y="8295"/>
                      <a:pt x="3545" y="8252"/>
                      <a:pt x="3381" y="8153"/>
                    </a:cubicBezTo>
                    <a:cubicBezTo>
                      <a:pt x="3335" y="8122"/>
                      <a:pt x="3289" y="8092"/>
                      <a:pt x="3258" y="8031"/>
                    </a:cubicBezTo>
                    <a:lnTo>
                      <a:pt x="3136" y="7878"/>
                    </a:lnTo>
                    <a:lnTo>
                      <a:pt x="2891" y="7557"/>
                    </a:lnTo>
                    <a:cubicBezTo>
                      <a:pt x="2570" y="7128"/>
                      <a:pt x="2279" y="6700"/>
                      <a:pt x="2004" y="6241"/>
                    </a:cubicBezTo>
                    <a:cubicBezTo>
                      <a:pt x="1714" y="5782"/>
                      <a:pt x="1469" y="5323"/>
                      <a:pt x="1255" y="4834"/>
                    </a:cubicBezTo>
                    <a:cubicBezTo>
                      <a:pt x="1148" y="4589"/>
                      <a:pt x="1041" y="4360"/>
                      <a:pt x="964" y="4100"/>
                    </a:cubicBezTo>
                    <a:cubicBezTo>
                      <a:pt x="903" y="3855"/>
                      <a:pt x="918" y="3595"/>
                      <a:pt x="979" y="3335"/>
                    </a:cubicBezTo>
                    <a:lnTo>
                      <a:pt x="979" y="3320"/>
                    </a:lnTo>
                    <a:cubicBezTo>
                      <a:pt x="964" y="3044"/>
                      <a:pt x="995" y="2769"/>
                      <a:pt x="1041" y="2494"/>
                    </a:cubicBezTo>
                    <a:cubicBezTo>
                      <a:pt x="1086" y="2218"/>
                      <a:pt x="1178" y="1943"/>
                      <a:pt x="1285" y="1683"/>
                    </a:cubicBezTo>
                    <a:cubicBezTo>
                      <a:pt x="1392" y="1438"/>
                      <a:pt x="1545" y="1194"/>
                      <a:pt x="1729" y="995"/>
                    </a:cubicBezTo>
                    <a:cubicBezTo>
                      <a:pt x="1928" y="781"/>
                      <a:pt x="2142" y="612"/>
                      <a:pt x="2402" y="505"/>
                    </a:cubicBezTo>
                    <a:lnTo>
                      <a:pt x="2432" y="490"/>
                    </a:lnTo>
                    <a:lnTo>
                      <a:pt x="2432" y="444"/>
                    </a:lnTo>
                    <a:lnTo>
                      <a:pt x="2387" y="62"/>
                    </a:lnTo>
                    <a:lnTo>
                      <a:pt x="2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4975700" y="2407425"/>
                <a:ext cx="37875" cy="57000"/>
              </a:xfrm>
              <a:custGeom>
                <a:avLst/>
                <a:gdLst/>
                <a:ahLst/>
                <a:cxnLst/>
                <a:rect l="l" t="t" r="r" b="b"/>
                <a:pathLst>
                  <a:path w="1515" h="2280" extrusionOk="0">
                    <a:moveTo>
                      <a:pt x="1423" y="0"/>
                    </a:moveTo>
                    <a:cubicBezTo>
                      <a:pt x="398" y="474"/>
                      <a:pt x="92" y="1560"/>
                      <a:pt x="0" y="2249"/>
                    </a:cubicBezTo>
                    <a:lnTo>
                      <a:pt x="229" y="2279"/>
                    </a:lnTo>
                    <a:cubicBezTo>
                      <a:pt x="291" y="2172"/>
                      <a:pt x="367" y="2080"/>
                      <a:pt x="459" y="1988"/>
                    </a:cubicBezTo>
                    <a:cubicBezTo>
                      <a:pt x="704" y="1943"/>
                      <a:pt x="948" y="1820"/>
                      <a:pt x="1101" y="1621"/>
                    </a:cubicBezTo>
                    <a:cubicBezTo>
                      <a:pt x="1331" y="1346"/>
                      <a:pt x="1514" y="857"/>
                      <a:pt x="1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4974925" y="2405875"/>
                <a:ext cx="38250" cy="59300"/>
              </a:xfrm>
              <a:custGeom>
                <a:avLst/>
                <a:gdLst/>
                <a:ahLst/>
                <a:cxnLst/>
                <a:rect l="l" t="t" r="r" b="b"/>
                <a:pathLst>
                  <a:path w="1530" h="2372" extrusionOk="0">
                    <a:moveTo>
                      <a:pt x="1499" y="1"/>
                    </a:moveTo>
                    <a:lnTo>
                      <a:pt x="1438" y="31"/>
                    </a:lnTo>
                    <a:cubicBezTo>
                      <a:pt x="1224" y="123"/>
                      <a:pt x="1025" y="246"/>
                      <a:pt x="842" y="414"/>
                    </a:cubicBezTo>
                    <a:cubicBezTo>
                      <a:pt x="673" y="567"/>
                      <a:pt x="520" y="750"/>
                      <a:pt x="398" y="965"/>
                    </a:cubicBezTo>
                    <a:cubicBezTo>
                      <a:pt x="169" y="1377"/>
                      <a:pt x="31" y="1836"/>
                      <a:pt x="0" y="2311"/>
                    </a:cubicBezTo>
                    <a:lnTo>
                      <a:pt x="0" y="2341"/>
                    </a:lnTo>
                    <a:lnTo>
                      <a:pt x="31" y="2341"/>
                    </a:lnTo>
                    <a:lnTo>
                      <a:pt x="260" y="2372"/>
                    </a:lnTo>
                    <a:lnTo>
                      <a:pt x="276" y="2372"/>
                    </a:lnTo>
                    <a:lnTo>
                      <a:pt x="276" y="2356"/>
                    </a:lnTo>
                    <a:lnTo>
                      <a:pt x="490" y="2050"/>
                    </a:lnTo>
                    <a:cubicBezTo>
                      <a:pt x="612" y="2035"/>
                      <a:pt x="735" y="1989"/>
                      <a:pt x="842" y="1928"/>
                    </a:cubicBezTo>
                    <a:cubicBezTo>
                      <a:pt x="949" y="1867"/>
                      <a:pt x="1056" y="1775"/>
                      <a:pt x="1132" y="1683"/>
                    </a:cubicBezTo>
                    <a:lnTo>
                      <a:pt x="1132" y="1683"/>
                    </a:lnTo>
                    <a:cubicBezTo>
                      <a:pt x="964" y="1882"/>
                      <a:pt x="735" y="2005"/>
                      <a:pt x="475" y="2020"/>
                    </a:cubicBezTo>
                    <a:lnTo>
                      <a:pt x="247" y="2323"/>
                    </a:lnTo>
                    <a:lnTo>
                      <a:pt x="247" y="2323"/>
                    </a:lnTo>
                    <a:lnTo>
                      <a:pt x="68" y="2287"/>
                    </a:lnTo>
                    <a:lnTo>
                      <a:pt x="68" y="2287"/>
                    </a:lnTo>
                    <a:cubicBezTo>
                      <a:pt x="147" y="1842"/>
                      <a:pt x="297" y="1412"/>
                      <a:pt x="520" y="1026"/>
                    </a:cubicBezTo>
                    <a:cubicBezTo>
                      <a:pt x="628" y="842"/>
                      <a:pt x="765" y="659"/>
                      <a:pt x="933" y="506"/>
                    </a:cubicBezTo>
                    <a:cubicBezTo>
                      <a:pt x="1071" y="355"/>
                      <a:pt x="1233" y="228"/>
                      <a:pt x="1419" y="138"/>
                    </a:cubicBezTo>
                    <a:lnTo>
                      <a:pt x="1419" y="138"/>
                    </a:lnTo>
                    <a:cubicBezTo>
                      <a:pt x="1456" y="390"/>
                      <a:pt x="1466" y="653"/>
                      <a:pt x="1438" y="903"/>
                    </a:cubicBezTo>
                    <a:cubicBezTo>
                      <a:pt x="1408" y="1179"/>
                      <a:pt x="1301" y="1454"/>
                      <a:pt x="1132" y="1683"/>
                    </a:cubicBezTo>
                    <a:cubicBezTo>
                      <a:pt x="1301" y="1454"/>
                      <a:pt x="1423" y="1194"/>
                      <a:pt x="1469" y="919"/>
                    </a:cubicBezTo>
                    <a:cubicBezTo>
                      <a:pt x="1515" y="628"/>
                      <a:pt x="1530" y="353"/>
                      <a:pt x="1499" y="62"/>
                    </a:cubicBezTo>
                    <a:lnTo>
                      <a:pt x="14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4940125" y="2247600"/>
                <a:ext cx="120475" cy="241675"/>
              </a:xfrm>
              <a:custGeom>
                <a:avLst/>
                <a:gdLst/>
                <a:ahLst/>
                <a:cxnLst/>
                <a:rect l="l" t="t" r="r" b="b"/>
                <a:pathLst>
                  <a:path w="4819" h="9667" extrusionOk="0">
                    <a:moveTo>
                      <a:pt x="648" y="0"/>
                    </a:moveTo>
                    <a:cubicBezTo>
                      <a:pt x="535" y="0"/>
                      <a:pt x="421" y="10"/>
                      <a:pt x="306" y="30"/>
                    </a:cubicBezTo>
                    <a:cubicBezTo>
                      <a:pt x="199" y="45"/>
                      <a:pt x="92" y="76"/>
                      <a:pt x="1" y="107"/>
                    </a:cubicBezTo>
                    <a:lnTo>
                      <a:pt x="1" y="137"/>
                    </a:lnTo>
                    <a:cubicBezTo>
                      <a:pt x="3259" y="382"/>
                      <a:pt x="4712" y="5766"/>
                      <a:pt x="4268" y="7617"/>
                    </a:cubicBezTo>
                    <a:cubicBezTo>
                      <a:pt x="4065" y="8499"/>
                      <a:pt x="3610" y="8776"/>
                      <a:pt x="3280" y="8776"/>
                    </a:cubicBezTo>
                    <a:cubicBezTo>
                      <a:pt x="2911" y="8776"/>
                      <a:pt x="2699" y="8432"/>
                      <a:pt x="3167" y="8198"/>
                    </a:cubicBezTo>
                    <a:cubicBezTo>
                      <a:pt x="4069" y="7739"/>
                      <a:pt x="3840" y="5399"/>
                      <a:pt x="2968" y="3609"/>
                    </a:cubicBezTo>
                    <a:cubicBezTo>
                      <a:pt x="2212" y="2058"/>
                      <a:pt x="1273" y="1955"/>
                      <a:pt x="1036" y="1955"/>
                    </a:cubicBezTo>
                    <a:cubicBezTo>
                      <a:pt x="999" y="1955"/>
                      <a:pt x="979" y="1957"/>
                      <a:pt x="979" y="1957"/>
                    </a:cubicBezTo>
                    <a:cubicBezTo>
                      <a:pt x="1148" y="1988"/>
                      <a:pt x="1438" y="2508"/>
                      <a:pt x="1637" y="2921"/>
                    </a:cubicBezTo>
                    <a:cubicBezTo>
                      <a:pt x="1775" y="3196"/>
                      <a:pt x="1882" y="3426"/>
                      <a:pt x="1882" y="3426"/>
                    </a:cubicBezTo>
                    <a:cubicBezTo>
                      <a:pt x="1836" y="3472"/>
                      <a:pt x="1775" y="3517"/>
                      <a:pt x="1729" y="3548"/>
                    </a:cubicBezTo>
                    <a:cubicBezTo>
                      <a:pt x="1729" y="3548"/>
                      <a:pt x="2402" y="3716"/>
                      <a:pt x="2800" y="6011"/>
                    </a:cubicBezTo>
                    <a:cubicBezTo>
                      <a:pt x="2815" y="6148"/>
                      <a:pt x="2830" y="6271"/>
                      <a:pt x="2846" y="6393"/>
                    </a:cubicBezTo>
                    <a:cubicBezTo>
                      <a:pt x="2937" y="7250"/>
                      <a:pt x="2754" y="7739"/>
                      <a:pt x="2524" y="8014"/>
                    </a:cubicBezTo>
                    <a:cubicBezTo>
                      <a:pt x="2371" y="8213"/>
                      <a:pt x="2127" y="8336"/>
                      <a:pt x="1882" y="8381"/>
                    </a:cubicBezTo>
                    <a:cubicBezTo>
                      <a:pt x="1790" y="8473"/>
                      <a:pt x="1484" y="8550"/>
                      <a:pt x="1423" y="8642"/>
                    </a:cubicBezTo>
                    <a:cubicBezTo>
                      <a:pt x="1423" y="8642"/>
                      <a:pt x="2050" y="9666"/>
                      <a:pt x="3228" y="9666"/>
                    </a:cubicBezTo>
                    <a:cubicBezTo>
                      <a:pt x="4176" y="9054"/>
                      <a:pt x="4757" y="8014"/>
                      <a:pt x="4803" y="6883"/>
                    </a:cubicBezTo>
                    <a:cubicBezTo>
                      <a:pt x="4819" y="6500"/>
                      <a:pt x="4788" y="6133"/>
                      <a:pt x="4712" y="5766"/>
                    </a:cubicBezTo>
                    <a:cubicBezTo>
                      <a:pt x="4100" y="2921"/>
                      <a:pt x="2570" y="611"/>
                      <a:pt x="1347" y="137"/>
                    </a:cubicBezTo>
                    <a:cubicBezTo>
                      <a:pt x="1119" y="44"/>
                      <a:pt x="885" y="0"/>
                      <a:pt x="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7"/>
              <p:cNvSpPr/>
              <p:nvPr/>
            </p:nvSpPr>
            <p:spPr>
              <a:xfrm>
                <a:off x="4938975" y="2247475"/>
                <a:ext cx="121625" cy="242175"/>
              </a:xfrm>
              <a:custGeom>
                <a:avLst/>
                <a:gdLst/>
                <a:ahLst/>
                <a:cxnLst/>
                <a:rect l="l" t="t" r="r" b="b"/>
                <a:pathLst>
                  <a:path w="4865" h="9687" extrusionOk="0">
                    <a:moveTo>
                      <a:pt x="649" y="0"/>
                    </a:moveTo>
                    <a:cubicBezTo>
                      <a:pt x="438" y="0"/>
                      <a:pt x="228" y="31"/>
                      <a:pt x="31" y="96"/>
                    </a:cubicBezTo>
                    <a:lnTo>
                      <a:pt x="1" y="96"/>
                    </a:lnTo>
                    <a:lnTo>
                      <a:pt x="1" y="127"/>
                    </a:lnTo>
                    <a:lnTo>
                      <a:pt x="16" y="157"/>
                    </a:lnTo>
                    <a:lnTo>
                      <a:pt x="16" y="173"/>
                    </a:lnTo>
                    <a:lnTo>
                      <a:pt x="47" y="173"/>
                    </a:lnTo>
                    <a:cubicBezTo>
                      <a:pt x="857" y="265"/>
                      <a:pt x="1607" y="632"/>
                      <a:pt x="2157" y="1243"/>
                    </a:cubicBezTo>
                    <a:cubicBezTo>
                      <a:pt x="2723" y="1825"/>
                      <a:pt x="3182" y="2513"/>
                      <a:pt x="3503" y="3262"/>
                    </a:cubicBezTo>
                    <a:cubicBezTo>
                      <a:pt x="3840" y="4012"/>
                      <a:pt x="4069" y="4792"/>
                      <a:pt x="4207" y="5587"/>
                    </a:cubicBezTo>
                    <a:cubicBezTo>
                      <a:pt x="4283" y="5985"/>
                      <a:pt x="4329" y="6398"/>
                      <a:pt x="4345" y="6796"/>
                    </a:cubicBezTo>
                    <a:cubicBezTo>
                      <a:pt x="4345" y="7193"/>
                      <a:pt x="4283" y="7606"/>
                      <a:pt x="4146" y="7974"/>
                    </a:cubicBezTo>
                    <a:cubicBezTo>
                      <a:pt x="4085" y="8157"/>
                      <a:pt x="3978" y="8325"/>
                      <a:pt x="3840" y="8478"/>
                    </a:cubicBezTo>
                    <a:cubicBezTo>
                      <a:pt x="3717" y="8616"/>
                      <a:pt x="3534" y="8708"/>
                      <a:pt x="3350" y="8723"/>
                    </a:cubicBezTo>
                    <a:cubicBezTo>
                      <a:pt x="3259" y="8723"/>
                      <a:pt x="3182" y="8708"/>
                      <a:pt x="3106" y="8662"/>
                    </a:cubicBezTo>
                    <a:cubicBezTo>
                      <a:pt x="3029" y="8616"/>
                      <a:pt x="2999" y="8539"/>
                      <a:pt x="3029" y="8478"/>
                    </a:cubicBezTo>
                    <a:cubicBezTo>
                      <a:pt x="3060" y="8402"/>
                      <a:pt x="3136" y="8341"/>
                      <a:pt x="3213" y="8295"/>
                    </a:cubicBezTo>
                    <a:cubicBezTo>
                      <a:pt x="3243" y="8279"/>
                      <a:pt x="3305" y="8249"/>
                      <a:pt x="3350" y="8218"/>
                    </a:cubicBezTo>
                    <a:cubicBezTo>
                      <a:pt x="3396" y="8188"/>
                      <a:pt x="3427" y="8157"/>
                      <a:pt x="3473" y="8111"/>
                    </a:cubicBezTo>
                    <a:cubicBezTo>
                      <a:pt x="3610" y="7943"/>
                      <a:pt x="3717" y="7744"/>
                      <a:pt x="3763" y="7530"/>
                    </a:cubicBezTo>
                    <a:cubicBezTo>
                      <a:pt x="3809" y="7331"/>
                      <a:pt x="3840" y="7132"/>
                      <a:pt x="3855" y="6918"/>
                    </a:cubicBezTo>
                    <a:cubicBezTo>
                      <a:pt x="3855" y="6505"/>
                      <a:pt x="3825" y="6092"/>
                      <a:pt x="3748" y="5679"/>
                    </a:cubicBezTo>
                    <a:cubicBezTo>
                      <a:pt x="3595" y="4868"/>
                      <a:pt x="3320" y="4088"/>
                      <a:pt x="2922" y="3354"/>
                    </a:cubicBezTo>
                    <a:cubicBezTo>
                      <a:pt x="2739" y="2987"/>
                      <a:pt x="2479" y="2666"/>
                      <a:pt x="2157" y="2391"/>
                    </a:cubicBezTo>
                    <a:cubicBezTo>
                      <a:pt x="1864" y="2112"/>
                      <a:pt x="1473" y="1960"/>
                      <a:pt x="1064" y="1934"/>
                    </a:cubicBezTo>
                    <a:lnTo>
                      <a:pt x="1064" y="1934"/>
                    </a:lnTo>
                    <a:cubicBezTo>
                      <a:pt x="1051" y="1928"/>
                      <a:pt x="1038" y="1922"/>
                      <a:pt x="1025" y="1916"/>
                    </a:cubicBezTo>
                    <a:lnTo>
                      <a:pt x="1025" y="1932"/>
                    </a:lnTo>
                    <a:lnTo>
                      <a:pt x="1025" y="1932"/>
                    </a:lnTo>
                    <a:cubicBezTo>
                      <a:pt x="1020" y="1932"/>
                      <a:pt x="1015" y="1932"/>
                      <a:pt x="1010" y="1932"/>
                    </a:cubicBezTo>
                    <a:lnTo>
                      <a:pt x="720" y="1947"/>
                    </a:lnTo>
                    <a:lnTo>
                      <a:pt x="1010" y="2024"/>
                    </a:lnTo>
                    <a:cubicBezTo>
                      <a:pt x="1071" y="2054"/>
                      <a:pt x="1117" y="2085"/>
                      <a:pt x="1163" y="2146"/>
                    </a:cubicBezTo>
                    <a:cubicBezTo>
                      <a:pt x="1209" y="2192"/>
                      <a:pt x="1255" y="2253"/>
                      <a:pt x="1285" y="2314"/>
                    </a:cubicBezTo>
                    <a:cubicBezTo>
                      <a:pt x="1362" y="2436"/>
                      <a:pt x="1438" y="2559"/>
                      <a:pt x="1515" y="2681"/>
                    </a:cubicBezTo>
                    <a:cubicBezTo>
                      <a:pt x="1649" y="2934"/>
                      <a:pt x="1768" y="3186"/>
                      <a:pt x="1886" y="3438"/>
                    </a:cubicBezTo>
                    <a:lnTo>
                      <a:pt x="1886" y="3438"/>
                    </a:lnTo>
                    <a:cubicBezTo>
                      <a:pt x="1844" y="3468"/>
                      <a:pt x="1802" y="3510"/>
                      <a:pt x="1760" y="3538"/>
                    </a:cubicBezTo>
                    <a:lnTo>
                      <a:pt x="1698" y="3584"/>
                    </a:lnTo>
                    <a:lnTo>
                      <a:pt x="1775" y="3614"/>
                    </a:lnTo>
                    <a:cubicBezTo>
                      <a:pt x="1867" y="3660"/>
                      <a:pt x="1958" y="3737"/>
                      <a:pt x="2020" y="3813"/>
                    </a:cubicBezTo>
                    <a:cubicBezTo>
                      <a:pt x="2096" y="3905"/>
                      <a:pt x="2157" y="3997"/>
                      <a:pt x="2203" y="4104"/>
                    </a:cubicBezTo>
                    <a:cubicBezTo>
                      <a:pt x="2326" y="4303"/>
                      <a:pt x="2417" y="4517"/>
                      <a:pt x="2494" y="4731"/>
                    </a:cubicBezTo>
                    <a:cubicBezTo>
                      <a:pt x="2631" y="5174"/>
                      <a:pt x="2754" y="5618"/>
                      <a:pt x="2830" y="6077"/>
                    </a:cubicBezTo>
                    <a:cubicBezTo>
                      <a:pt x="2922" y="6536"/>
                      <a:pt x="2922" y="6995"/>
                      <a:pt x="2830" y="7453"/>
                    </a:cubicBezTo>
                    <a:cubicBezTo>
                      <a:pt x="2769" y="7683"/>
                      <a:pt x="2662" y="7882"/>
                      <a:pt x="2509" y="8065"/>
                    </a:cubicBezTo>
                    <a:cubicBezTo>
                      <a:pt x="2356" y="8234"/>
                      <a:pt x="2157" y="8341"/>
                      <a:pt x="1928" y="8371"/>
                    </a:cubicBezTo>
                    <a:lnTo>
                      <a:pt x="1913" y="8371"/>
                    </a:lnTo>
                    <a:cubicBezTo>
                      <a:pt x="1851" y="8432"/>
                      <a:pt x="1775" y="8478"/>
                      <a:pt x="1698" y="8509"/>
                    </a:cubicBezTo>
                    <a:cubicBezTo>
                      <a:pt x="1653" y="8524"/>
                      <a:pt x="1607" y="8539"/>
                      <a:pt x="1576" y="8555"/>
                    </a:cubicBezTo>
                    <a:cubicBezTo>
                      <a:pt x="1530" y="8585"/>
                      <a:pt x="1484" y="8616"/>
                      <a:pt x="1454" y="8647"/>
                    </a:cubicBezTo>
                    <a:lnTo>
                      <a:pt x="1454" y="8662"/>
                    </a:lnTo>
                    <a:cubicBezTo>
                      <a:pt x="1668" y="8952"/>
                      <a:pt x="1928" y="9212"/>
                      <a:pt x="2249" y="9396"/>
                    </a:cubicBezTo>
                    <a:cubicBezTo>
                      <a:pt x="2555" y="9580"/>
                      <a:pt x="2907" y="9687"/>
                      <a:pt x="3274" y="9687"/>
                    </a:cubicBezTo>
                    <a:cubicBezTo>
                      <a:pt x="3748" y="9381"/>
                      <a:pt x="4130" y="8968"/>
                      <a:pt x="4406" y="8478"/>
                    </a:cubicBezTo>
                    <a:cubicBezTo>
                      <a:pt x="4681" y="7989"/>
                      <a:pt x="4834" y="7438"/>
                      <a:pt x="4849" y="6888"/>
                    </a:cubicBezTo>
                    <a:lnTo>
                      <a:pt x="4849" y="6888"/>
                    </a:lnTo>
                    <a:cubicBezTo>
                      <a:pt x="4819" y="7438"/>
                      <a:pt x="4666" y="7989"/>
                      <a:pt x="4390" y="8478"/>
                    </a:cubicBezTo>
                    <a:cubicBezTo>
                      <a:pt x="4115" y="8952"/>
                      <a:pt x="3733" y="9365"/>
                      <a:pt x="3259" y="9671"/>
                    </a:cubicBezTo>
                    <a:cubicBezTo>
                      <a:pt x="2907" y="9671"/>
                      <a:pt x="2555" y="9564"/>
                      <a:pt x="2249" y="9381"/>
                    </a:cubicBezTo>
                    <a:cubicBezTo>
                      <a:pt x="1946" y="9199"/>
                      <a:pt x="1689" y="8943"/>
                      <a:pt x="1491" y="8656"/>
                    </a:cubicBezTo>
                    <a:lnTo>
                      <a:pt x="1491" y="8656"/>
                    </a:lnTo>
                    <a:cubicBezTo>
                      <a:pt x="1551" y="8599"/>
                      <a:pt x="1625" y="8569"/>
                      <a:pt x="1698" y="8539"/>
                    </a:cubicBezTo>
                    <a:cubicBezTo>
                      <a:pt x="1790" y="8509"/>
                      <a:pt x="1867" y="8463"/>
                      <a:pt x="1943" y="8402"/>
                    </a:cubicBezTo>
                    <a:lnTo>
                      <a:pt x="1928" y="8402"/>
                    </a:lnTo>
                    <a:cubicBezTo>
                      <a:pt x="2157" y="8371"/>
                      <a:pt x="2387" y="8249"/>
                      <a:pt x="2540" y="8081"/>
                    </a:cubicBezTo>
                    <a:cubicBezTo>
                      <a:pt x="2708" y="7897"/>
                      <a:pt x="2815" y="7683"/>
                      <a:pt x="2861" y="7453"/>
                    </a:cubicBezTo>
                    <a:cubicBezTo>
                      <a:pt x="2968" y="6995"/>
                      <a:pt x="2968" y="6520"/>
                      <a:pt x="2876" y="6062"/>
                    </a:cubicBezTo>
                    <a:cubicBezTo>
                      <a:pt x="2800" y="5587"/>
                      <a:pt x="2693" y="5144"/>
                      <a:pt x="2555" y="4700"/>
                    </a:cubicBezTo>
                    <a:cubicBezTo>
                      <a:pt x="2479" y="4471"/>
                      <a:pt x="2387" y="4257"/>
                      <a:pt x="2264" y="4043"/>
                    </a:cubicBezTo>
                    <a:cubicBezTo>
                      <a:pt x="2219" y="3951"/>
                      <a:pt x="2142" y="3844"/>
                      <a:pt x="2066" y="3752"/>
                    </a:cubicBezTo>
                    <a:cubicBezTo>
                      <a:pt x="2002" y="3676"/>
                      <a:pt x="1929" y="3611"/>
                      <a:pt x="1844" y="3556"/>
                    </a:cubicBezTo>
                    <a:lnTo>
                      <a:pt x="1844" y="3556"/>
                    </a:lnTo>
                    <a:cubicBezTo>
                      <a:pt x="1882" y="3524"/>
                      <a:pt x="1917" y="3493"/>
                      <a:pt x="1958" y="3461"/>
                    </a:cubicBezTo>
                    <a:lnTo>
                      <a:pt x="1974" y="3446"/>
                    </a:lnTo>
                    <a:lnTo>
                      <a:pt x="1958" y="3431"/>
                    </a:lnTo>
                    <a:cubicBezTo>
                      <a:pt x="1836" y="3155"/>
                      <a:pt x="1714" y="2895"/>
                      <a:pt x="1576" y="2635"/>
                    </a:cubicBezTo>
                    <a:cubicBezTo>
                      <a:pt x="1515" y="2498"/>
                      <a:pt x="1438" y="2375"/>
                      <a:pt x="1362" y="2253"/>
                    </a:cubicBezTo>
                    <a:cubicBezTo>
                      <a:pt x="1316" y="2192"/>
                      <a:pt x="1270" y="2131"/>
                      <a:pt x="1224" y="2069"/>
                    </a:cubicBezTo>
                    <a:cubicBezTo>
                      <a:pt x="1210" y="2051"/>
                      <a:pt x="1194" y="2032"/>
                      <a:pt x="1175" y="2014"/>
                    </a:cubicBezTo>
                    <a:lnTo>
                      <a:pt x="1175" y="2014"/>
                    </a:lnTo>
                    <a:cubicBezTo>
                      <a:pt x="1323" y="2027"/>
                      <a:pt x="1469" y="2062"/>
                      <a:pt x="1607" y="2131"/>
                    </a:cubicBezTo>
                    <a:cubicBezTo>
                      <a:pt x="1790" y="2207"/>
                      <a:pt x="1958" y="2314"/>
                      <a:pt x="2111" y="2452"/>
                    </a:cubicBezTo>
                    <a:cubicBezTo>
                      <a:pt x="2417" y="2712"/>
                      <a:pt x="2662" y="3048"/>
                      <a:pt x="2846" y="3400"/>
                    </a:cubicBezTo>
                    <a:cubicBezTo>
                      <a:pt x="3228" y="4119"/>
                      <a:pt x="3488" y="4899"/>
                      <a:pt x="3626" y="5694"/>
                    </a:cubicBezTo>
                    <a:cubicBezTo>
                      <a:pt x="3702" y="6092"/>
                      <a:pt x="3733" y="6505"/>
                      <a:pt x="3733" y="6903"/>
                    </a:cubicBezTo>
                    <a:cubicBezTo>
                      <a:pt x="3717" y="7102"/>
                      <a:pt x="3687" y="7301"/>
                      <a:pt x="3641" y="7499"/>
                    </a:cubicBezTo>
                    <a:cubicBezTo>
                      <a:pt x="3595" y="7683"/>
                      <a:pt x="3503" y="7866"/>
                      <a:pt x="3381" y="8004"/>
                    </a:cubicBezTo>
                    <a:cubicBezTo>
                      <a:pt x="3350" y="8035"/>
                      <a:pt x="3305" y="8065"/>
                      <a:pt x="3274" y="8096"/>
                    </a:cubicBezTo>
                    <a:cubicBezTo>
                      <a:pt x="3228" y="8126"/>
                      <a:pt x="3197" y="8142"/>
                      <a:pt x="3152" y="8172"/>
                    </a:cubicBezTo>
                    <a:cubicBezTo>
                      <a:pt x="3044" y="8218"/>
                      <a:pt x="2953" y="8310"/>
                      <a:pt x="2907" y="8417"/>
                    </a:cubicBezTo>
                    <a:cubicBezTo>
                      <a:pt x="2876" y="8478"/>
                      <a:pt x="2876" y="8555"/>
                      <a:pt x="2907" y="8616"/>
                    </a:cubicBezTo>
                    <a:cubicBezTo>
                      <a:pt x="2937" y="8662"/>
                      <a:pt x="2968" y="8723"/>
                      <a:pt x="3029" y="8754"/>
                    </a:cubicBezTo>
                    <a:cubicBezTo>
                      <a:pt x="3121" y="8815"/>
                      <a:pt x="3243" y="8845"/>
                      <a:pt x="3366" y="8845"/>
                    </a:cubicBezTo>
                    <a:cubicBezTo>
                      <a:pt x="3580" y="8815"/>
                      <a:pt x="3794" y="8723"/>
                      <a:pt x="3932" y="8555"/>
                    </a:cubicBezTo>
                    <a:cubicBezTo>
                      <a:pt x="4085" y="8386"/>
                      <a:pt x="4192" y="8203"/>
                      <a:pt x="4268" y="8004"/>
                    </a:cubicBezTo>
                    <a:cubicBezTo>
                      <a:pt x="4406" y="7622"/>
                      <a:pt x="4467" y="7193"/>
                      <a:pt x="4452" y="6780"/>
                    </a:cubicBezTo>
                    <a:cubicBezTo>
                      <a:pt x="4452" y="6367"/>
                      <a:pt x="4406" y="5954"/>
                      <a:pt x="4329" y="5557"/>
                    </a:cubicBezTo>
                    <a:cubicBezTo>
                      <a:pt x="4176" y="4746"/>
                      <a:pt x="3932" y="3951"/>
                      <a:pt x="3595" y="3201"/>
                    </a:cubicBezTo>
                    <a:cubicBezTo>
                      <a:pt x="3259" y="2452"/>
                      <a:pt x="2800" y="1763"/>
                      <a:pt x="2219" y="1167"/>
                    </a:cubicBezTo>
                    <a:cubicBezTo>
                      <a:pt x="1928" y="876"/>
                      <a:pt x="1591" y="616"/>
                      <a:pt x="1224" y="433"/>
                    </a:cubicBezTo>
                    <a:cubicBezTo>
                      <a:pt x="880" y="261"/>
                      <a:pt x="509" y="142"/>
                      <a:pt x="123" y="103"/>
                    </a:cubicBezTo>
                    <a:lnTo>
                      <a:pt x="123" y="103"/>
                    </a:lnTo>
                    <a:cubicBezTo>
                      <a:pt x="300" y="51"/>
                      <a:pt x="481" y="25"/>
                      <a:pt x="661" y="25"/>
                    </a:cubicBezTo>
                    <a:cubicBezTo>
                      <a:pt x="830" y="25"/>
                      <a:pt x="998" y="48"/>
                      <a:pt x="1163" y="96"/>
                    </a:cubicBezTo>
                    <a:cubicBezTo>
                      <a:pt x="1530" y="203"/>
                      <a:pt x="1867" y="387"/>
                      <a:pt x="2142" y="662"/>
                    </a:cubicBezTo>
                    <a:cubicBezTo>
                      <a:pt x="2708" y="1198"/>
                      <a:pt x="3167" y="1809"/>
                      <a:pt x="3534" y="2498"/>
                    </a:cubicBezTo>
                    <a:cubicBezTo>
                      <a:pt x="3901" y="3171"/>
                      <a:pt x="4207" y="3890"/>
                      <a:pt x="4436" y="4624"/>
                    </a:cubicBezTo>
                    <a:cubicBezTo>
                      <a:pt x="4543" y="4991"/>
                      <a:pt x="4651" y="5358"/>
                      <a:pt x="4742" y="5740"/>
                    </a:cubicBezTo>
                    <a:cubicBezTo>
                      <a:pt x="4834" y="6107"/>
                      <a:pt x="4865" y="6505"/>
                      <a:pt x="4849" y="6888"/>
                    </a:cubicBezTo>
                    <a:cubicBezTo>
                      <a:pt x="4865" y="6505"/>
                      <a:pt x="4834" y="6123"/>
                      <a:pt x="4758" y="5756"/>
                    </a:cubicBezTo>
                    <a:cubicBezTo>
                      <a:pt x="4666" y="5389"/>
                      <a:pt x="4574" y="5006"/>
                      <a:pt x="4452" y="4639"/>
                    </a:cubicBezTo>
                    <a:cubicBezTo>
                      <a:pt x="4238" y="3905"/>
                      <a:pt x="3932" y="3186"/>
                      <a:pt x="3565" y="2513"/>
                    </a:cubicBezTo>
                    <a:cubicBezTo>
                      <a:pt x="3213" y="1825"/>
                      <a:pt x="2739" y="1198"/>
                      <a:pt x="2188" y="647"/>
                    </a:cubicBezTo>
                    <a:cubicBezTo>
                      <a:pt x="1913" y="372"/>
                      <a:pt x="1561" y="173"/>
                      <a:pt x="1194" y="66"/>
                    </a:cubicBezTo>
                    <a:cubicBezTo>
                      <a:pt x="1016" y="23"/>
                      <a:pt x="832"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4929425" y="2415825"/>
                <a:ext cx="171325" cy="230625"/>
              </a:xfrm>
              <a:custGeom>
                <a:avLst/>
                <a:gdLst/>
                <a:ahLst/>
                <a:cxnLst/>
                <a:rect l="l" t="t" r="r" b="b"/>
                <a:pathLst>
                  <a:path w="6853" h="9225" extrusionOk="0">
                    <a:moveTo>
                      <a:pt x="1377" y="1"/>
                    </a:moveTo>
                    <a:cubicBezTo>
                      <a:pt x="1224" y="108"/>
                      <a:pt x="1056" y="215"/>
                      <a:pt x="918" y="352"/>
                    </a:cubicBezTo>
                    <a:cubicBezTo>
                      <a:pt x="704" y="551"/>
                      <a:pt x="520" y="765"/>
                      <a:pt x="367" y="1025"/>
                    </a:cubicBezTo>
                    <a:cubicBezTo>
                      <a:pt x="138" y="1423"/>
                      <a:pt x="0" y="1897"/>
                      <a:pt x="0" y="2356"/>
                    </a:cubicBezTo>
                    <a:cubicBezTo>
                      <a:pt x="0" y="2524"/>
                      <a:pt x="16" y="2693"/>
                      <a:pt x="31" y="2861"/>
                    </a:cubicBezTo>
                    <a:cubicBezTo>
                      <a:pt x="387" y="5588"/>
                      <a:pt x="1775" y="9225"/>
                      <a:pt x="4657" y="9225"/>
                    </a:cubicBezTo>
                    <a:cubicBezTo>
                      <a:pt x="4991" y="9225"/>
                      <a:pt x="5346" y="9176"/>
                      <a:pt x="5721" y="9071"/>
                    </a:cubicBezTo>
                    <a:cubicBezTo>
                      <a:pt x="6134" y="8964"/>
                      <a:pt x="6516" y="8780"/>
                      <a:pt x="6853" y="8520"/>
                    </a:cubicBezTo>
                    <a:lnTo>
                      <a:pt x="6853" y="8520"/>
                    </a:lnTo>
                    <a:cubicBezTo>
                      <a:pt x="6799" y="8534"/>
                      <a:pt x="6226" y="8669"/>
                      <a:pt x="5541" y="8669"/>
                    </a:cubicBezTo>
                    <a:cubicBezTo>
                      <a:pt x="4675" y="8669"/>
                      <a:pt x="3629" y="8452"/>
                      <a:pt x="3228" y="7495"/>
                    </a:cubicBezTo>
                    <a:cubicBezTo>
                      <a:pt x="2493" y="5721"/>
                      <a:pt x="92" y="3687"/>
                      <a:pt x="13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p:nvPr/>
            </p:nvSpPr>
            <p:spPr>
              <a:xfrm>
                <a:off x="4927925" y="2415825"/>
                <a:ext cx="179700" cy="232275"/>
              </a:xfrm>
              <a:custGeom>
                <a:avLst/>
                <a:gdLst/>
                <a:ahLst/>
                <a:cxnLst/>
                <a:rect l="l" t="t" r="r" b="b"/>
                <a:pathLst>
                  <a:path w="7188" h="9291" extrusionOk="0">
                    <a:moveTo>
                      <a:pt x="1437" y="1"/>
                    </a:moveTo>
                    <a:lnTo>
                      <a:pt x="1437" y="1"/>
                    </a:lnTo>
                    <a:cubicBezTo>
                      <a:pt x="1367" y="45"/>
                      <a:pt x="1299" y="92"/>
                      <a:pt x="1235" y="141"/>
                    </a:cubicBezTo>
                    <a:lnTo>
                      <a:pt x="1235" y="141"/>
                    </a:lnTo>
                    <a:cubicBezTo>
                      <a:pt x="1302" y="93"/>
                      <a:pt x="1371" y="47"/>
                      <a:pt x="1437" y="1"/>
                    </a:cubicBezTo>
                    <a:close/>
                    <a:moveTo>
                      <a:pt x="1235" y="141"/>
                    </a:moveTo>
                    <a:cubicBezTo>
                      <a:pt x="1145" y="205"/>
                      <a:pt x="1056" y="274"/>
                      <a:pt x="978" y="352"/>
                    </a:cubicBezTo>
                    <a:cubicBezTo>
                      <a:pt x="1058" y="281"/>
                      <a:pt x="1144" y="210"/>
                      <a:pt x="1235" y="141"/>
                    </a:cubicBezTo>
                    <a:close/>
                    <a:moveTo>
                      <a:pt x="978" y="352"/>
                    </a:moveTo>
                    <a:cubicBezTo>
                      <a:pt x="855" y="458"/>
                      <a:pt x="744" y="573"/>
                      <a:pt x="644" y="697"/>
                    </a:cubicBezTo>
                    <a:lnTo>
                      <a:pt x="644" y="697"/>
                    </a:lnTo>
                    <a:cubicBezTo>
                      <a:pt x="744" y="574"/>
                      <a:pt x="855" y="458"/>
                      <a:pt x="978" y="352"/>
                    </a:cubicBezTo>
                    <a:close/>
                    <a:moveTo>
                      <a:pt x="1437" y="1"/>
                    </a:moveTo>
                    <a:cubicBezTo>
                      <a:pt x="1085" y="964"/>
                      <a:pt x="978" y="1989"/>
                      <a:pt x="1131" y="2999"/>
                    </a:cubicBezTo>
                    <a:cubicBezTo>
                      <a:pt x="1223" y="3488"/>
                      <a:pt x="1360" y="3977"/>
                      <a:pt x="1559" y="4452"/>
                    </a:cubicBezTo>
                    <a:cubicBezTo>
                      <a:pt x="1773" y="4910"/>
                      <a:pt x="2003" y="5354"/>
                      <a:pt x="2278" y="5782"/>
                    </a:cubicBezTo>
                    <a:cubicBezTo>
                      <a:pt x="2523" y="6226"/>
                      <a:pt x="2798" y="6654"/>
                      <a:pt x="3043" y="7098"/>
                    </a:cubicBezTo>
                    <a:cubicBezTo>
                      <a:pt x="3150" y="7312"/>
                      <a:pt x="3242" y="7557"/>
                      <a:pt x="3364" y="7786"/>
                    </a:cubicBezTo>
                    <a:cubicBezTo>
                      <a:pt x="3502" y="8000"/>
                      <a:pt x="3701" y="8184"/>
                      <a:pt x="3915" y="8337"/>
                    </a:cubicBezTo>
                    <a:cubicBezTo>
                      <a:pt x="4374" y="8597"/>
                      <a:pt x="4878" y="8734"/>
                      <a:pt x="5398" y="8734"/>
                    </a:cubicBezTo>
                    <a:cubicBezTo>
                      <a:pt x="5461" y="8736"/>
                      <a:pt x="5523" y="8737"/>
                      <a:pt x="5585" y="8737"/>
                    </a:cubicBezTo>
                    <a:cubicBezTo>
                      <a:pt x="5914" y="8737"/>
                      <a:pt x="6248" y="8711"/>
                      <a:pt x="6577" y="8654"/>
                    </a:cubicBezTo>
                    <a:lnTo>
                      <a:pt x="6577" y="8654"/>
                    </a:lnTo>
                    <a:cubicBezTo>
                      <a:pt x="6199" y="8880"/>
                      <a:pt x="5773" y="9029"/>
                      <a:pt x="5337" y="9101"/>
                    </a:cubicBezTo>
                    <a:cubicBezTo>
                      <a:pt x="5131" y="9136"/>
                      <a:pt x="4924" y="9153"/>
                      <a:pt x="4711" y="9153"/>
                    </a:cubicBezTo>
                    <a:cubicBezTo>
                      <a:pt x="4640" y="9153"/>
                      <a:pt x="4569" y="9151"/>
                      <a:pt x="4496" y="9147"/>
                    </a:cubicBezTo>
                    <a:cubicBezTo>
                      <a:pt x="4221" y="9132"/>
                      <a:pt x="3945" y="9071"/>
                      <a:pt x="3685" y="8994"/>
                    </a:cubicBezTo>
                    <a:cubicBezTo>
                      <a:pt x="3150" y="8796"/>
                      <a:pt x="2676" y="8490"/>
                      <a:pt x="2278" y="8077"/>
                    </a:cubicBezTo>
                    <a:cubicBezTo>
                      <a:pt x="1896" y="7664"/>
                      <a:pt x="1559" y="7205"/>
                      <a:pt x="1299" y="6700"/>
                    </a:cubicBezTo>
                    <a:cubicBezTo>
                      <a:pt x="764" y="5691"/>
                      <a:pt x="397" y="4620"/>
                      <a:pt x="198" y="3488"/>
                    </a:cubicBezTo>
                    <a:cubicBezTo>
                      <a:pt x="167" y="3350"/>
                      <a:pt x="152" y="3213"/>
                      <a:pt x="121" y="3075"/>
                    </a:cubicBezTo>
                    <a:lnTo>
                      <a:pt x="91" y="2861"/>
                    </a:lnTo>
                    <a:lnTo>
                      <a:pt x="76" y="2647"/>
                    </a:lnTo>
                    <a:cubicBezTo>
                      <a:pt x="1" y="1937"/>
                      <a:pt x="210" y="1238"/>
                      <a:pt x="644" y="697"/>
                    </a:cubicBezTo>
                    <a:lnTo>
                      <a:pt x="644" y="697"/>
                    </a:lnTo>
                    <a:cubicBezTo>
                      <a:pt x="386" y="1018"/>
                      <a:pt x="210" y="1392"/>
                      <a:pt x="121" y="1790"/>
                    </a:cubicBezTo>
                    <a:cubicBezTo>
                      <a:pt x="45" y="2081"/>
                      <a:pt x="30" y="2371"/>
                      <a:pt x="60" y="2647"/>
                    </a:cubicBezTo>
                    <a:lnTo>
                      <a:pt x="76" y="2861"/>
                    </a:lnTo>
                    <a:lnTo>
                      <a:pt x="106" y="3075"/>
                    </a:lnTo>
                    <a:cubicBezTo>
                      <a:pt x="121" y="3213"/>
                      <a:pt x="152" y="3350"/>
                      <a:pt x="183" y="3503"/>
                    </a:cubicBezTo>
                    <a:cubicBezTo>
                      <a:pt x="366" y="4635"/>
                      <a:pt x="718" y="5721"/>
                      <a:pt x="1223" y="6746"/>
                    </a:cubicBezTo>
                    <a:cubicBezTo>
                      <a:pt x="1483" y="7266"/>
                      <a:pt x="1819" y="7740"/>
                      <a:pt x="2217" y="8153"/>
                    </a:cubicBezTo>
                    <a:cubicBezTo>
                      <a:pt x="2416" y="8367"/>
                      <a:pt x="2630" y="8551"/>
                      <a:pt x="2875" y="8719"/>
                    </a:cubicBezTo>
                    <a:cubicBezTo>
                      <a:pt x="3104" y="8872"/>
                      <a:pt x="3364" y="9010"/>
                      <a:pt x="3639" y="9117"/>
                    </a:cubicBezTo>
                    <a:cubicBezTo>
                      <a:pt x="3915" y="9209"/>
                      <a:pt x="4190" y="9254"/>
                      <a:pt x="4481" y="9285"/>
                    </a:cubicBezTo>
                    <a:cubicBezTo>
                      <a:pt x="4553" y="9289"/>
                      <a:pt x="4626" y="9291"/>
                      <a:pt x="4699" y="9291"/>
                    </a:cubicBezTo>
                    <a:cubicBezTo>
                      <a:pt x="4917" y="9291"/>
                      <a:pt x="5135" y="9274"/>
                      <a:pt x="5353" y="9239"/>
                    </a:cubicBezTo>
                    <a:cubicBezTo>
                      <a:pt x="5925" y="9164"/>
                      <a:pt x="6468" y="8940"/>
                      <a:pt x="6922" y="8583"/>
                    </a:cubicBezTo>
                    <a:lnTo>
                      <a:pt x="6922" y="8583"/>
                    </a:lnTo>
                    <a:cubicBezTo>
                      <a:pt x="6924" y="8582"/>
                      <a:pt x="6926" y="8582"/>
                      <a:pt x="6928" y="8581"/>
                    </a:cubicBezTo>
                    <a:lnTo>
                      <a:pt x="6927" y="8579"/>
                    </a:lnTo>
                    <a:lnTo>
                      <a:pt x="6927" y="8579"/>
                    </a:lnTo>
                    <a:cubicBezTo>
                      <a:pt x="6932" y="8575"/>
                      <a:pt x="6938" y="8570"/>
                      <a:pt x="6943" y="8566"/>
                    </a:cubicBezTo>
                    <a:lnTo>
                      <a:pt x="7188" y="8383"/>
                    </a:lnTo>
                    <a:lnTo>
                      <a:pt x="6882" y="8444"/>
                    </a:lnTo>
                    <a:cubicBezTo>
                      <a:pt x="6466" y="8551"/>
                      <a:pt x="6027" y="8600"/>
                      <a:pt x="5585" y="8600"/>
                    </a:cubicBezTo>
                    <a:cubicBezTo>
                      <a:pt x="5523" y="8600"/>
                      <a:pt x="5461" y="8599"/>
                      <a:pt x="5398" y="8597"/>
                    </a:cubicBezTo>
                    <a:cubicBezTo>
                      <a:pt x="4909" y="8597"/>
                      <a:pt x="4420" y="8474"/>
                      <a:pt x="3991" y="8230"/>
                    </a:cubicBezTo>
                    <a:cubicBezTo>
                      <a:pt x="3777" y="8092"/>
                      <a:pt x="3594" y="7924"/>
                      <a:pt x="3471" y="7710"/>
                    </a:cubicBezTo>
                    <a:cubicBezTo>
                      <a:pt x="3334" y="7511"/>
                      <a:pt x="3242" y="7266"/>
                      <a:pt x="3119" y="7052"/>
                    </a:cubicBezTo>
                    <a:cubicBezTo>
                      <a:pt x="2875" y="6593"/>
                      <a:pt x="2599" y="6180"/>
                      <a:pt x="2339" y="5752"/>
                    </a:cubicBezTo>
                    <a:cubicBezTo>
                      <a:pt x="2064" y="5323"/>
                      <a:pt x="1819" y="4880"/>
                      <a:pt x="1605" y="4421"/>
                    </a:cubicBezTo>
                    <a:cubicBezTo>
                      <a:pt x="1406" y="3962"/>
                      <a:pt x="1253" y="3473"/>
                      <a:pt x="1162" y="2983"/>
                    </a:cubicBezTo>
                    <a:cubicBezTo>
                      <a:pt x="993" y="1974"/>
                      <a:pt x="1100" y="949"/>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4972153" y="2463925"/>
                <a:ext cx="48575" cy="38725"/>
              </a:xfrm>
              <a:custGeom>
                <a:avLst/>
                <a:gdLst/>
                <a:ahLst/>
                <a:cxnLst/>
                <a:rect l="l" t="t" r="r" b="b"/>
                <a:pathLst>
                  <a:path w="1943" h="1549" extrusionOk="0">
                    <a:moveTo>
                      <a:pt x="138" y="1"/>
                    </a:moveTo>
                    <a:lnTo>
                      <a:pt x="138" y="1"/>
                    </a:lnTo>
                    <a:cubicBezTo>
                      <a:pt x="0" y="215"/>
                      <a:pt x="153" y="444"/>
                      <a:pt x="107" y="628"/>
                    </a:cubicBezTo>
                    <a:cubicBezTo>
                      <a:pt x="16" y="934"/>
                      <a:pt x="31" y="1239"/>
                      <a:pt x="123" y="1545"/>
                    </a:cubicBezTo>
                    <a:cubicBezTo>
                      <a:pt x="169" y="1548"/>
                      <a:pt x="215" y="1549"/>
                      <a:pt x="261" y="1549"/>
                    </a:cubicBezTo>
                    <a:cubicBezTo>
                      <a:pt x="857" y="1549"/>
                      <a:pt x="1446" y="1366"/>
                      <a:pt x="1943" y="1025"/>
                    </a:cubicBezTo>
                    <a:cubicBezTo>
                      <a:pt x="765" y="1025"/>
                      <a:pt x="138"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4973185" y="2463112"/>
                <a:ext cx="53200" cy="39325"/>
              </a:xfrm>
              <a:custGeom>
                <a:avLst/>
                <a:gdLst/>
                <a:ahLst/>
                <a:cxnLst/>
                <a:rect l="l" t="t" r="r" b="b"/>
                <a:pathLst>
                  <a:path w="2128" h="1573" extrusionOk="0">
                    <a:moveTo>
                      <a:pt x="50" y="250"/>
                    </a:moveTo>
                    <a:cubicBezTo>
                      <a:pt x="52" y="274"/>
                      <a:pt x="55" y="298"/>
                      <a:pt x="62" y="322"/>
                    </a:cubicBezTo>
                    <a:cubicBezTo>
                      <a:pt x="77" y="410"/>
                      <a:pt x="77" y="512"/>
                      <a:pt x="77" y="615"/>
                    </a:cubicBezTo>
                    <a:lnTo>
                      <a:pt x="77" y="615"/>
                    </a:lnTo>
                    <a:cubicBezTo>
                      <a:pt x="77" y="512"/>
                      <a:pt x="77" y="409"/>
                      <a:pt x="62" y="306"/>
                    </a:cubicBezTo>
                    <a:cubicBezTo>
                      <a:pt x="57" y="288"/>
                      <a:pt x="53" y="269"/>
                      <a:pt x="50" y="250"/>
                    </a:cubicBezTo>
                    <a:close/>
                    <a:moveTo>
                      <a:pt x="108" y="1"/>
                    </a:moveTo>
                    <a:cubicBezTo>
                      <a:pt x="105" y="6"/>
                      <a:pt x="101" y="11"/>
                      <a:pt x="98" y="16"/>
                    </a:cubicBezTo>
                    <a:lnTo>
                      <a:pt x="93" y="16"/>
                    </a:lnTo>
                    <a:cubicBezTo>
                      <a:pt x="94" y="17"/>
                      <a:pt x="95" y="19"/>
                      <a:pt x="96" y="20"/>
                    </a:cubicBezTo>
                    <a:lnTo>
                      <a:pt x="96" y="20"/>
                    </a:lnTo>
                    <a:cubicBezTo>
                      <a:pt x="54" y="91"/>
                      <a:pt x="39" y="170"/>
                      <a:pt x="50" y="250"/>
                    </a:cubicBezTo>
                    <a:lnTo>
                      <a:pt x="50" y="250"/>
                    </a:lnTo>
                    <a:cubicBezTo>
                      <a:pt x="46" y="173"/>
                      <a:pt x="69" y="97"/>
                      <a:pt x="102" y="29"/>
                    </a:cubicBezTo>
                    <a:lnTo>
                      <a:pt x="102" y="29"/>
                    </a:lnTo>
                    <a:cubicBezTo>
                      <a:pt x="299" y="329"/>
                      <a:pt x="556" y="585"/>
                      <a:pt x="858" y="781"/>
                    </a:cubicBezTo>
                    <a:cubicBezTo>
                      <a:pt x="1111" y="938"/>
                      <a:pt x="1384" y="1037"/>
                      <a:pt x="1675" y="1080"/>
                    </a:cubicBezTo>
                    <a:lnTo>
                      <a:pt x="1675" y="1080"/>
                    </a:lnTo>
                    <a:cubicBezTo>
                      <a:pt x="1468" y="1197"/>
                      <a:pt x="1247" y="1296"/>
                      <a:pt x="1026" y="1377"/>
                    </a:cubicBezTo>
                    <a:cubicBezTo>
                      <a:pt x="758" y="1471"/>
                      <a:pt x="490" y="1518"/>
                      <a:pt x="213" y="1518"/>
                    </a:cubicBezTo>
                    <a:cubicBezTo>
                      <a:pt x="176" y="1518"/>
                      <a:pt x="140" y="1517"/>
                      <a:pt x="103" y="1515"/>
                    </a:cubicBezTo>
                    <a:lnTo>
                      <a:pt x="103" y="1515"/>
                    </a:lnTo>
                    <a:cubicBezTo>
                      <a:pt x="60" y="1381"/>
                      <a:pt x="32" y="1234"/>
                      <a:pt x="32" y="1087"/>
                    </a:cubicBezTo>
                    <a:cubicBezTo>
                      <a:pt x="16" y="934"/>
                      <a:pt x="32" y="781"/>
                      <a:pt x="77" y="628"/>
                    </a:cubicBezTo>
                    <a:lnTo>
                      <a:pt x="77" y="628"/>
                    </a:lnTo>
                    <a:cubicBezTo>
                      <a:pt x="32" y="781"/>
                      <a:pt x="1" y="934"/>
                      <a:pt x="1" y="1087"/>
                    </a:cubicBezTo>
                    <a:cubicBezTo>
                      <a:pt x="1" y="1239"/>
                      <a:pt x="16" y="1392"/>
                      <a:pt x="62" y="1545"/>
                    </a:cubicBezTo>
                    <a:lnTo>
                      <a:pt x="62" y="1561"/>
                    </a:lnTo>
                    <a:lnTo>
                      <a:pt x="77" y="1561"/>
                    </a:lnTo>
                    <a:cubicBezTo>
                      <a:pt x="166" y="1569"/>
                      <a:pt x="254" y="1573"/>
                      <a:pt x="343" y="1573"/>
                    </a:cubicBezTo>
                    <a:cubicBezTo>
                      <a:pt x="910" y="1573"/>
                      <a:pt x="1467" y="1404"/>
                      <a:pt x="1944" y="1087"/>
                    </a:cubicBezTo>
                    <a:lnTo>
                      <a:pt x="2127" y="949"/>
                    </a:lnTo>
                    <a:lnTo>
                      <a:pt x="1898" y="949"/>
                    </a:lnTo>
                    <a:cubicBezTo>
                      <a:pt x="1546" y="949"/>
                      <a:pt x="1194" y="872"/>
                      <a:pt x="888" y="704"/>
                    </a:cubicBezTo>
                    <a:cubicBezTo>
                      <a:pt x="735" y="612"/>
                      <a:pt x="597" y="505"/>
                      <a:pt x="460" y="398"/>
                    </a:cubicBezTo>
                    <a:cubicBezTo>
                      <a:pt x="322" y="276"/>
                      <a:pt x="200" y="138"/>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3434650" y="2284275"/>
                <a:ext cx="604200" cy="519700"/>
              </a:xfrm>
              <a:custGeom>
                <a:avLst/>
                <a:gdLst/>
                <a:ahLst/>
                <a:cxnLst/>
                <a:rect l="l" t="t" r="r" b="b"/>
                <a:pathLst>
                  <a:path w="24168" h="20788" fill="none" extrusionOk="0">
                    <a:moveTo>
                      <a:pt x="22837" y="2892"/>
                    </a:moveTo>
                    <a:cubicBezTo>
                      <a:pt x="22057" y="2249"/>
                      <a:pt x="21048" y="2005"/>
                      <a:pt x="20069" y="2203"/>
                    </a:cubicBezTo>
                    <a:cubicBezTo>
                      <a:pt x="19824" y="1485"/>
                      <a:pt x="19717" y="750"/>
                      <a:pt x="19717" y="1"/>
                    </a:cubicBezTo>
                    <a:lnTo>
                      <a:pt x="18539" y="77"/>
                    </a:lnTo>
                    <a:lnTo>
                      <a:pt x="18096" y="108"/>
                    </a:lnTo>
                    <a:cubicBezTo>
                      <a:pt x="18080" y="1010"/>
                      <a:pt x="18218" y="1913"/>
                      <a:pt x="18478" y="2785"/>
                    </a:cubicBezTo>
                    <a:cubicBezTo>
                      <a:pt x="18478" y="2785"/>
                      <a:pt x="16535" y="4804"/>
                      <a:pt x="16688" y="8857"/>
                    </a:cubicBezTo>
                    <a:cubicBezTo>
                      <a:pt x="16015" y="9346"/>
                      <a:pt x="15327" y="9867"/>
                      <a:pt x="14761" y="10371"/>
                    </a:cubicBezTo>
                    <a:cubicBezTo>
                      <a:pt x="14761" y="10371"/>
                      <a:pt x="13277" y="9683"/>
                      <a:pt x="11794" y="10127"/>
                    </a:cubicBezTo>
                    <a:cubicBezTo>
                      <a:pt x="10448" y="10540"/>
                      <a:pt x="8108" y="11778"/>
                      <a:pt x="7710" y="11993"/>
                    </a:cubicBezTo>
                    <a:cubicBezTo>
                      <a:pt x="7542" y="11977"/>
                      <a:pt x="7373" y="11993"/>
                      <a:pt x="7205" y="12008"/>
                    </a:cubicBezTo>
                    <a:cubicBezTo>
                      <a:pt x="4177" y="12406"/>
                      <a:pt x="1" y="14088"/>
                      <a:pt x="1010" y="17698"/>
                    </a:cubicBezTo>
                    <a:cubicBezTo>
                      <a:pt x="1117" y="18111"/>
                      <a:pt x="1301" y="18493"/>
                      <a:pt x="1561" y="18830"/>
                    </a:cubicBezTo>
                    <a:cubicBezTo>
                      <a:pt x="3137" y="20788"/>
                      <a:pt x="6624" y="19151"/>
                      <a:pt x="6624" y="19151"/>
                    </a:cubicBezTo>
                    <a:cubicBezTo>
                      <a:pt x="6624" y="19151"/>
                      <a:pt x="9132" y="18080"/>
                      <a:pt x="9928" y="17224"/>
                    </a:cubicBezTo>
                    <a:lnTo>
                      <a:pt x="9928" y="17224"/>
                    </a:lnTo>
                    <a:cubicBezTo>
                      <a:pt x="10310" y="17239"/>
                      <a:pt x="10677" y="17208"/>
                      <a:pt x="11044" y="17132"/>
                    </a:cubicBezTo>
                    <a:cubicBezTo>
                      <a:pt x="13905" y="16505"/>
                      <a:pt x="16214" y="14991"/>
                      <a:pt x="16673" y="13752"/>
                    </a:cubicBezTo>
                    <a:cubicBezTo>
                      <a:pt x="16811" y="13430"/>
                      <a:pt x="16841" y="13063"/>
                      <a:pt x="16780" y="12712"/>
                    </a:cubicBezTo>
                    <a:cubicBezTo>
                      <a:pt x="17392" y="12191"/>
                      <a:pt x="18493" y="11228"/>
                      <a:pt x="18493" y="11228"/>
                    </a:cubicBezTo>
                    <a:cubicBezTo>
                      <a:pt x="19029" y="11534"/>
                      <a:pt x="19640" y="11671"/>
                      <a:pt x="20268" y="11656"/>
                    </a:cubicBezTo>
                    <a:lnTo>
                      <a:pt x="20268" y="11656"/>
                    </a:lnTo>
                    <a:cubicBezTo>
                      <a:pt x="20681" y="11626"/>
                      <a:pt x="21078" y="11503"/>
                      <a:pt x="21445" y="11304"/>
                    </a:cubicBezTo>
                    <a:cubicBezTo>
                      <a:pt x="23525" y="10157"/>
                      <a:pt x="23571" y="8245"/>
                      <a:pt x="23862" y="6746"/>
                    </a:cubicBezTo>
                    <a:cubicBezTo>
                      <a:pt x="24168" y="5247"/>
                      <a:pt x="24122" y="3978"/>
                      <a:pt x="22837" y="2892"/>
                    </a:cubicBezTo>
                    <a:close/>
                    <a:moveTo>
                      <a:pt x="3993" y="18187"/>
                    </a:moveTo>
                    <a:cubicBezTo>
                      <a:pt x="2387" y="18111"/>
                      <a:pt x="2249" y="16459"/>
                      <a:pt x="2754" y="16092"/>
                    </a:cubicBezTo>
                    <a:cubicBezTo>
                      <a:pt x="3274" y="15725"/>
                      <a:pt x="4773" y="14455"/>
                      <a:pt x="6624" y="13828"/>
                    </a:cubicBezTo>
                    <a:cubicBezTo>
                      <a:pt x="6593" y="14471"/>
                      <a:pt x="6777" y="15098"/>
                      <a:pt x="7144" y="15633"/>
                    </a:cubicBezTo>
                    <a:cubicBezTo>
                      <a:pt x="7343" y="15954"/>
                      <a:pt x="7618" y="16245"/>
                      <a:pt x="7924" y="16490"/>
                    </a:cubicBezTo>
                    <a:cubicBezTo>
                      <a:pt x="7924" y="16490"/>
                      <a:pt x="5614" y="18264"/>
                      <a:pt x="3993" y="18187"/>
                    </a:cubicBezTo>
                    <a:close/>
                    <a:moveTo>
                      <a:pt x="13247" y="14149"/>
                    </a:moveTo>
                    <a:cubicBezTo>
                      <a:pt x="13247" y="14149"/>
                      <a:pt x="13079" y="14822"/>
                      <a:pt x="10784" y="15220"/>
                    </a:cubicBezTo>
                    <a:cubicBezTo>
                      <a:pt x="10662" y="14562"/>
                      <a:pt x="10432" y="13935"/>
                      <a:pt x="10081" y="13369"/>
                    </a:cubicBezTo>
                    <a:cubicBezTo>
                      <a:pt x="9974" y="13216"/>
                      <a:pt x="9851" y="13048"/>
                      <a:pt x="9729" y="12910"/>
                    </a:cubicBezTo>
                    <a:cubicBezTo>
                      <a:pt x="10065" y="12742"/>
                      <a:pt x="12543" y="11534"/>
                      <a:pt x="13369" y="11824"/>
                    </a:cubicBezTo>
                    <a:cubicBezTo>
                      <a:pt x="12620" y="13002"/>
                      <a:pt x="13017" y="13828"/>
                      <a:pt x="13247" y="14149"/>
                    </a:cubicBezTo>
                    <a:close/>
                    <a:moveTo>
                      <a:pt x="22134" y="6792"/>
                    </a:moveTo>
                    <a:cubicBezTo>
                      <a:pt x="21889" y="7802"/>
                      <a:pt x="21506" y="9132"/>
                      <a:pt x="21139" y="9607"/>
                    </a:cubicBezTo>
                    <a:cubicBezTo>
                      <a:pt x="20910" y="9851"/>
                      <a:pt x="20589" y="9974"/>
                      <a:pt x="20268" y="9974"/>
                    </a:cubicBezTo>
                    <a:cubicBezTo>
                      <a:pt x="20818" y="9530"/>
                      <a:pt x="21139" y="8888"/>
                      <a:pt x="21155" y="8184"/>
                    </a:cubicBezTo>
                    <a:cubicBezTo>
                      <a:pt x="21170" y="7037"/>
                      <a:pt x="20298" y="6869"/>
                      <a:pt x="19824" y="6899"/>
                    </a:cubicBezTo>
                    <a:cubicBezTo>
                      <a:pt x="19686" y="6899"/>
                      <a:pt x="19166" y="7190"/>
                      <a:pt x="18478" y="7633"/>
                    </a:cubicBezTo>
                    <a:cubicBezTo>
                      <a:pt x="18493" y="6502"/>
                      <a:pt x="18753" y="5385"/>
                      <a:pt x="19227" y="4360"/>
                    </a:cubicBezTo>
                    <a:lnTo>
                      <a:pt x="19227" y="4360"/>
                    </a:lnTo>
                    <a:cubicBezTo>
                      <a:pt x="20420" y="6165"/>
                      <a:pt x="22149" y="6471"/>
                      <a:pt x="22394" y="5660"/>
                    </a:cubicBezTo>
                    <a:cubicBezTo>
                      <a:pt x="22363" y="5844"/>
                      <a:pt x="22256" y="6272"/>
                      <a:pt x="22149" y="6792"/>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3986075" y="2077800"/>
                <a:ext cx="90250" cy="58150"/>
              </a:xfrm>
              <a:custGeom>
                <a:avLst/>
                <a:gdLst/>
                <a:ahLst/>
                <a:cxnLst/>
                <a:rect l="l" t="t" r="r" b="b"/>
                <a:pathLst>
                  <a:path w="3610" h="2326" fill="none" extrusionOk="0">
                    <a:moveTo>
                      <a:pt x="3610" y="1316"/>
                    </a:moveTo>
                    <a:lnTo>
                      <a:pt x="1621" y="2295"/>
                    </a:lnTo>
                    <a:lnTo>
                      <a:pt x="1606" y="2264"/>
                    </a:lnTo>
                    <a:cubicBezTo>
                      <a:pt x="1514" y="2310"/>
                      <a:pt x="1392" y="2325"/>
                      <a:pt x="1300" y="2310"/>
                    </a:cubicBezTo>
                    <a:cubicBezTo>
                      <a:pt x="383" y="2188"/>
                      <a:pt x="0" y="566"/>
                      <a:pt x="612" y="474"/>
                    </a:cubicBezTo>
                    <a:lnTo>
                      <a:pt x="627" y="474"/>
                    </a:lnTo>
                    <a:cubicBezTo>
                      <a:pt x="1163" y="367"/>
                      <a:pt x="1698" y="230"/>
                      <a:pt x="2218" y="61"/>
                    </a:cubicBezTo>
                    <a:cubicBezTo>
                      <a:pt x="2447" y="0"/>
                      <a:pt x="2677" y="61"/>
                      <a:pt x="2830" y="230"/>
                    </a:cubicBezTo>
                    <a:cubicBezTo>
                      <a:pt x="3151" y="536"/>
                      <a:pt x="3411" y="918"/>
                      <a:pt x="3610" y="1316"/>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904625" y="2173000"/>
                <a:ext cx="54700" cy="60075"/>
              </a:xfrm>
              <a:custGeom>
                <a:avLst/>
                <a:gdLst/>
                <a:ahLst/>
                <a:cxnLst/>
                <a:rect l="l" t="t" r="r" b="b"/>
                <a:pathLst>
                  <a:path w="2188" h="2403" fill="none" extrusionOk="0">
                    <a:moveTo>
                      <a:pt x="123" y="1133"/>
                    </a:moveTo>
                    <a:cubicBezTo>
                      <a:pt x="230" y="812"/>
                      <a:pt x="750" y="215"/>
                      <a:pt x="750" y="215"/>
                    </a:cubicBezTo>
                    <a:cubicBezTo>
                      <a:pt x="1254" y="1"/>
                      <a:pt x="2187" y="1163"/>
                      <a:pt x="2096" y="1500"/>
                    </a:cubicBezTo>
                    <a:cubicBezTo>
                      <a:pt x="1989" y="1836"/>
                      <a:pt x="1683" y="2402"/>
                      <a:pt x="1377" y="2341"/>
                    </a:cubicBezTo>
                    <a:cubicBezTo>
                      <a:pt x="1056" y="2295"/>
                      <a:pt x="0" y="1454"/>
                      <a:pt x="123" y="1133"/>
                    </a:cubicBezTo>
                    <a:close/>
                  </a:path>
                </a:pathLst>
              </a:custGeom>
              <a:noFill/>
              <a:ln w="1452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697678" y="2300617"/>
                <a:ext cx="60050" cy="54700"/>
              </a:xfrm>
              <a:custGeom>
                <a:avLst/>
                <a:gdLst/>
                <a:ahLst/>
                <a:cxnLst/>
                <a:rect l="l" t="t" r="r" b="b"/>
                <a:pathLst>
                  <a:path w="2402" h="2188" fill="none" extrusionOk="0">
                    <a:moveTo>
                      <a:pt x="2341" y="811"/>
                    </a:moveTo>
                    <a:cubicBezTo>
                      <a:pt x="2295" y="1117"/>
                      <a:pt x="1454" y="2188"/>
                      <a:pt x="1132" y="2081"/>
                    </a:cubicBezTo>
                    <a:cubicBezTo>
                      <a:pt x="811" y="1959"/>
                      <a:pt x="215" y="1438"/>
                      <a:pt x="215" y="1438"/>
                    </a:cubicBezTo>
                    <a:cubicBezTo>
                      <a:pt x="0" y="949"/>
                      <a:pt x="1163" y="1"/>
                      <a:pt x="1499" y="92"/>
                    </a:cubicBezTo>
                    <a:cubicBezTo>
                      <a:pt x="1836" y="200"/>
                      <a:pt x="2402" y="505"/>
                      <a:pt x="2341" y="81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4595975" y="1892325"/>
                <a:ext cx="174400" cy="127750"/>
              </a:xfrm>
              <a:custGeom>
                <a:avLst/>
                <a:gdLst/>
                <a:ahLst/>
                <a:cxnLst/>
                <a:rect l="l" t="t" r="r" b="b"/>
                <a:pathLst>
                  <a:path w="6976" h="5110" fill="none" extrusionOk="0">
                    <a:moveTo>
                      <a:pt x="6379" y="1821"/>
                    </a:moveTo>
                    <a:cubicBezTo>
                      <a:pt x="5721" y="1729"/>
                      <a:pt x="2861" y="1867"/>
                      <a:pt x="2081" y="2402"/>
                    </a:cubicBezTo>
                    <a:cubicBezTo>
                      <a:pt x="1285" y="2938"/>
                      <a:pt x="1714" y="5003"/>
                      <a:pt x="1714" y="5003"/>
                    </a:cubicBezTo>
                    <a:lnTo>
                      <a:pt x="184" y="5110"/>
                    </a:lnTo>
                    <a:cubicBezTo>
                      <a:pt x="184" y="5110"/>
                      <a:pt x="1" y="2662"/>
                      <a:pt x="184" y="1959"/>
                    </a:cubicBezTo>
                    <a:cubicBezTo>
                      <a:pt x="383" y="1270"/>
                      <a:pt x="1882" y="1"/>
                      <a:pt x="3534" y="47"/>
                    </a:cubicBezTo>
                    <a:cubicBezTo>
                      <a:pt x="4650" y="93"/>
                      <a:pt x="5767" y="200"/>
                      <a:pt x="6868" y="353"/>
                    </a:cubicBezTo>
                    <a:cubicBezTo>
                      <a:pt x="6975" y="689"/>
                      <a:pt x="6379" y="1821"/>
                      <a:pt x="6379" y="182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4513375" y="1842625"/>
                <a:ext cx="58150" cy="90275"/>
              </a:xfrm>
              <a:custGeom>
                <a:avLst/>
                <a:gdLst/>
                <a:ahLst/>
                <a:cxnLst/>
                <a:rect l="l" t="t" r="r" b="b"/>
                <a:pathLst>
                  <a:path w="2326" h="3611" fill="none" extrusionOk="0">
                    <a:moveTo>
                      <a:pt x="2264" y="2004"/>
                    </a:moveTo>
                    <a:cubicBezTo>
                      <a:pt x="2310" y="2096"/>
                      <a:pt x="2326" y="2203"/>
                      <a:pt x="2310" y="2310"/>
                    </a:cubicBezTo>
                    <a:cubicBezTo>
                      <a:pt x="2188" y="3228"/>
                      <a:pt x="567" y="3610"/>
                      <a:pt x="475" y="2998"/>
                    </a:cubicBezTo>
                    <a:cubicBezTo>
                      <a:pt x="475" y="2998"/>
                      <a:pt x="475" y="2983"/>
                      <a:pt x="475" y="2983"/>
                    </a:cubicBezTo>
                    <a:cubicBezTo>
                      <a:pt x="368" y="2448"/>
                      <a:pt x="230" y="1912"/>
                      <a:pt x="62" y="1377"/>
                    </a:cubicBezTo>
                    <a:cubicBezTo>
                      <a:pt x="1" y="1163"/>
                      <a:pt x="47" y="933"/>
                      <a:pt x="215" y="781"/>
                    </a:cubicBezTo>
                    <a:cubicBezTo>
                      <a:pt x="536" y="459"/>
                      <a:pt x="918" y="199"/>
                      <a:pt x="1316" y="0"/>
                    </a:cubicBezTo>
                    <a:lnTo>
                      <a:pt x="2295" y="1989"/>
                    </a:ln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4635691" y="2064400"/>
                <a:ext cx="519700" cy="603825"/>
              </a:xfrm>
              <a:custGeom>
                <a:avLst/>
                <a:gdLst/>
                <a:ahLst/>
                <a:cxnLst/>
                <a:rect l="l" t="t" r="r" b="b"/>
                <a:pathLst>
                  <a:path w="20788" h="24153" fill="none" extrusionOk="0">
                    <a:moveTo>
                      <a:pt x="19135" y="17530"/>
                    </a:moveTo>
                    <a:cubicBezTo>
                      <a:pt x="19135" y="17530"/>
                      <a:pt x="18065" y="15021"/>
                      <a:pt x="17223" y="14226"/>
                    </a:cubicBezTo>
                    <a:lnTo>
                      <a:pt x="17223" y="14226"/>
                    </a:lnTo>
                    <a:cubicBezTo>
                      <a:pt x="17239" y="13859"/>
                      <a:pt x="17208" y="13476"/>
                      <a:pt x="17116" y="13109"/>
                    </a:cubicBezTo>
                    <a:cubicBezTo>
                      <a:pt x="16504" y="10264"/>
                      <a:pt x="14975" y="7955"/>
                      <a:pt x="13751" y="7480"/>
                    </a:cubicBezTo>
                    <a:cubicBezTo>
                      <a:pt x="13415" y="7343"/>
                      <a:pt x="13063" y="7312"/>
                      <a:pt x="12711" y="7373"/>
                    </a:cubicBezTo>
                    <a:cubicBezTo>
                      <a:pt x="12176" y="6777"/>
                      <a:pt x="11227" y="5676"/>
                      <a:pt x="11227" y="5676"/>
                    </a:cubicBezTo>
                    <a:cubicBezTo>
                      <a:pt x="11518" y="5125"/>
                      <a:pt x="11671" y="4513"/>
                      <a:pt x="11640" y="3886"/>
                    </a:cubicBezTo>
                    <a:lnTo>
                      <a:pt x="11640" y="3886"/>
                    </a:lnTo>
                    <a:cubicBezTo>
                      <a:pt x="11625" y="3473"/>
                      <a:pt x="11503" y="3075"/>
                      <a:pt x="11304" y="2708"/>
                    </a:cubicBezTo>
                    <a:cubicBezTo>
                      <a:pt x="10157" y="628"/>
                      <a:pt x="8245" y="582"/>
                      <a:pt x="6746" y="292"/>
                    </a:cubicBezTo>
                    <a:cubicBezTo>
                      <a:pt x="5232" y="1"/>
                      <a:pt x="3977" y="31"/>
                      <a:pt x="2891" y="1316"/>
                    </a:cubicBezTo>
                    <a:cubicBezTo>
                      <a:pt x="2264" y="2096"/>
                      <a:pt x="2004" y="3106"/>
                      <a:pt x="2203" y="4085"/>
                    </a:cubicBezTo>
                    <a:cubicBezTo>
                      <a:pt x="1484" y="4330"/>
                      <a:pt x="750" y="4437"/>
                      <a:pt x="0" y="4437"/>
                    </a:cubicBezTo>
                    <a:lnTo>
                      <a:pt x="77" y="5614"/>
                    </a:lnTo>
                    <a:lnTo>
                      <a:pt x="108" y="6058"/>
                    </a:lnTo>
                    <a:cubicBezTo>
                      <a:pt x="1010" y="6073"/>
                      <a:pt x="1912" y="5936"/>
                      <a:pt x="2784" y="5676"/>
                    </a:cubicBezTo>
                    <a:cubicBezTo>
                      <a:pt x="2784" y="5676"/>
                      <a:pt x="4803" y="7618"/>
                      <a:pt x="8857" y="7465"/>
                    </a:cubicBezTo>
                    <a:cubicBezTo>
                      <a:pt x="9346" y="8138"/>
                      <a:pt x="9866" y="8826"/>
                      <a:pt x="10371" y="9408"/>
                    </a:cubicBezTo>
                    <a:cubicBezTo>
                      <a:pt x="10371" y="9408"/>
                      <a:pt x="9683" y="10876"/>
                      <a:pt x="10126" y="12360"/>
                    </a:cubicBezTo>
                    <a:cubicBezTo>
                      <a:pt x="10539" y="13706"/>
                      <a:pt x="11778" y="16061"/>
                      <a:pt x="11992" y="16444"/>
                    </a:cubicBezTo>
                    <a:cubicBezTo>
                      <a:pt x="11992" y="16612"/>
                      <a:pt x="11992" y="16780"/>
                      <a:pt x="12023" y="16948"/>
                    </a:cubicBezTo>
                    <a:cubicBezTo>
                      <a:pt x="12420" y="19977"/>
                      <a:pt x="14088" y="24153"/>
                      <a:pt x="17713" y="23143"/>
                    </a:cubicBezTo>
                    <a:cubicBezTo>
                      <a:pt x="18126" y="23036"/>
                      <a:pt x="18508" y="22853"/>
                      <a:pt x="18845" y="22593"/>
                    </a:cubicBezTo>
                    <a:cubicBezTo>
                      <a:pt x="20787" y="21032"/>
                      <a:pt x="19135" y="17530"/>
                      <a:pt x="19135" y="17530"/>
                    </a:cubicBezTo>
                    <a:close/>
                    <a:moveTo>
                      <a:pt x="8168" y="2999"/>
                    </a:moveTo>
                    <a:cubicBezTo>
                      <a:pt x="7021" y="2999"/>
                      <a:pt x="6853" y="3871"/>
                      <a:pt x="6883" y="4345"/>
                    </a:cubicBezTo>
                    <a:cubicBezTo>
                      <a:pt x="6883" y="4483"/>
                      <a:pt x="7174" y="4987"/>
                      <a:pt x="7618" y="5676"/>
                    </a:cubicBezTo>
                    <a:cubicBezTo>
                      <a:pt x="6486" y="5676"/>
                      <a:pt x="5369" y="5416"/>
                      <a:pt x="4344" y="4941"/>
                    </a:cubicBezTo>
                    <a:lnTo>
                      <a:pt x="4344" y="4941"/>
                    </a:lnTo>
                    <a:cubicBezTo>
                      <a:pt x="6149" y="3748"/>
                      <a:pt x="6455" y="2005"/>
                      <a:pt x="5645" y="1775"/>
                    </a:cubicBezTo>
                    <a:cubicBezTo>
                      <a:pt x="5828" y="1806"/>
                      <a:pt x="6272" y="1898"/>
                      <a:pt x="6792" y="2020"/>
                    </a:cubicBezTo>
                    <a:cubicBezTo>
                      <a:pt x="7801" y="2280"/>
                      <a:pt x="9117" y="2647"/>
                      <a:pt x="9606" y="3029"/>
                    </a:cubicBezTo>
                    <a:cubicBezTo>
                      <a:pt x="9836" y="3259"/>
                      <a:pt x="9973" y="3565"/>
                      <a:pt x="9958" y="3901"/>
                    </a:cubicBezTo>
                    <a:cubicBezTo>
                      <a:pt x="9530" y="3351"/>
                      <a:pt x="8872" y="3029"/>
                      <a:pt x="8168" y="2999"/>
                    </a:cubicBezTo>
                    <a:close/>
                    <a:moveTo>
                      <a:pt x="12895" y="14440"/>
                    </a:moveTo>
                    <a:cubicBezTo>
                      <a:pt x="12726" y="14088"/>
                      <a:pt x="11518" y="11626"/>
                      <a:pt x="11809" y="10784"/>
                    </a:cubicBezTo>
                    <a:cubicBezTo>
                      <a:pt x="13002" y="11534"/>
                      <a:pt x="13812" y="11136"/>
                      <a:pt x="14134" y="10922"/>
                    </a:cubicBezTo>
                    <a:cubicBezTo>
                      <a:pt x="14134" y="10922"/>
                      <a:pt x="14807" y="11090"/>
                      <a:pt x="15204" y="13369"/>
                    </a:cubicBezTo>
                    <a:cubicBezTo>
                      <a:pt x="14547" y="13492"/>
                      <a:pt x="13919" y="13736"/>
                      <a:pt x="13369" y="14088"/>
                    </a:cubicBezTo>
                    <a:cubicBezTo>
                      <a:pt x="13201" y="14195"/>
                      <a:pt x="13048" y="14302"/>
                      <a:pt x="12895" y="14440"/>
                    </a:cubicBezTo>
                    <a:close/>
                    <a:moveTo>
                      <a:pt x="18172" y="20176"/>
                    </a:moveTo>
                    <a:cubicBezTo>
                      <a:pt x="18095" y="21782"/>
                      <a:pt x="16443" y="21920"/>
                      <a:pt x="16076" y="21415"/>
                    </a:cubicBezTo>
                    <a:cubicBezTo>
                      <a:pt x="15709" y="20895"/>
                      <a:pt x="14439" y="19396"/>
                      <a:pt x="13812" y="17545"/>
                    </a:cubicBezTo>
                    <a:cubicBezTo>
                      <a:pt x="14455" y="17576"/>
                      <a:pt x="15097" y="17392"/>
                      <a:pt x="15633" y="17025"/>
                    </a:cubicBezTo>
                    <a:cubicBezTo>
                      <a:pt x="15954" y="16826"/>
                      <a:pt x="16229" y="16566"/>
                      <a:pt x="16474" y="16260"/>
                    </a:cubicBezTo>
                    <a:cubicBezTo>
                      <a:pt x="16474" y="16260"/>
                      <a:pt x="18248" y="18539"/>
                      <a:pt x="18172" y="2016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Google Shape;735;p30">
            <a:extLst>
              <a:ext uri="{FF2B5EF4-FFF2-40B4-BE49-F238E27FC236}">
                <a16:creationId xmlns:a16="http://schemas.microsoft.com/office/drawing/2014/main" id="{B9371B2E-FEBE-BC16-687A-71507344D6DB}"/>
              </a:ext>
            </a:extLst>
          </p:cNvPr>
          <p:cNvSpPr txBox="1">
            <a:spLocks/>
          </p:cNvSpPr>
          <p:nvPr/>
        </p:nvSpPr>
        <p:spPr>
          <a:xfrm>
            <a:off x="1453050" y="562912"/>
            <a:ext cx="6165272" cy="521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5200"/>
              <a:buFont typeface="Anton"/>
              <a:buNone/>
              <a:defRPr sz="7000" b="0" i="0" u="none" strike="noStrike" cap="none">
                <a:solidFill>
                  <a:schemeClr val="accent1"/>
                </a:solidFill>
                <a:latin typeface="Anton"/>
                <a:ea typeface="Anton"/>
                <a:cs typeface="Anton"/>
                <a:sym typeface="Anton"/>
              </a:defRPr>
            </a:lvl1pPr>
            <a:lvl2pPr marR="0" lvl="1"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9pPr>
          </a:lstStyle>
          <a:p>
            <a:pPr>
              <a:lnSpc>
                <a:spcPct val="150000"/>
              </a:lnSpc>
              <a:buClr>
                <a:schemeClr val="dk1"/>
              </a:buClr>
              <a:buSzPts val="1100"/>
            </a:pPr>
            <a:r>
              <a:rPr lang="en-US" sz="2000" b="1" dirty="0">
                <a:latin typeface="Anton" pitchFamily="2" charset="0"/>
                <a:ea typeface="Segoe UI Black" panose="020B0A02040204020203" pitchFamily="34" charset="0"/>
              </a:rPr>
              <a:t>ĐỒ ÁN MÔN DỮ LIỆU LỚN</a:t>
            </a:r>
          </a:p>
          <a:p>
            <a:pPr>
              <a:lnSpc>
                <a:spcPct val="150000"/>
              </a:lnSpc>
              <a:buClr>
                <a:schemeClr val="dk1"/>
              </a:buClr>
              <a:buSzPts val="1100"/>
            </a:pPr>
            <a:r>
              <a:rPr lang="en-US" sz="2000" b="1" dirty="0">
                <a:solidFill>
                  <a:schemeClr val="accent1">
                    <a:lumMod val="90000"/>
                    <a:lumOff val="10000"/>
                  </a:schemeClr>
                </a:solidFill>
                <a:latin typeface="Anton" pitchFamily="2" charset="0"/>
                <a:ea typeface="Segoe UI Black" panose="020B0A02040204020203" pitchFamily="34" charset="0"/>
              </a:rPr>
              <a:t>CHỦ ĐỀ: </a:t>
            </a:r>
          </a:p>
        </p:txBody>
      </p:sp>
      <p:sp>
        <p:nvSpPr>
          <p:cNvPr id="8" name="Google Shape;735;p30">
            <a:extLst>
              <a:ext uri="{FF2B5EF4-FFF2-40B4-BE49-F238E27FC236}">
                <a16:creationId xmlns:a16="http://schemas.microsoft.com/office/drawing/2014/main" id="{1BF5A002-A969-2FC7-0BE4-4BDD950C2211}"/>
              </a:ext>
            </a:extLst>
          </p:cNvPr>
          <p:cNvSpPr txBox="1">
            <a:spLocks/>
          </p:cNvSpPr>
          <p:nvPr/>
        </p:nvSpPr>
        <p:spPr>
          <a:xfrm>
            <a:off x="15182" y="2334976"/>
            <a:ext cx="9214011" cy="14625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200"/>
              <a:buFont typeface="Anton"/>
              <a:buNone/>
              <a:defRPr sz="54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9pPr>
          </a:lstStyle>
          <a:p>
            <a:pPr algn="ctr">
              <a:lnSpc>
                <a:spcPct val="200000"/>
              </a:lnSpc>
            </a:pPr>
            <a:r>
              <a:rPr lang="vi-VN" sz="1500" b="1" dirty="0">
                <a:solidFill>
                  <a:schemeClr val="accent1"/>
                </a:solidFill>
                <a:latin typeface="Anton" pitchFamily="2" charset="0"/>
                <a:ea typeface="Segoe UI Black" panose="020B0A02040204020203" pitchFamily="34" charset="0"/>
              </a:rPr>
              <a:t>GVHD : Ths. </a:t>
            </a:r>
            <a:r>
              <a:rPr lang="en-US" sz="1500" b="1" dirty="0" err="1">
                <a:solidFill>
                  <a:schemeClr val="accent1"/>
                </a:solidFill>
                <a:latin typeface="Anton" pitchFamily="2" charset="0"/>
                <a:ea typeface="Segoe UI Black" panose="020B0A02040204020203" pitchFamily="34" charset="0"/>
              </a:rPr>
              <a:t>Nguyễn</a:t>
            </a:r>
            <a:r>
              <a:rPr lang="en-US" sz="1500" b="1" dirty="0">
                <a:solidFill>
                  <a:schemeClr val="accent1"/>
                </a:solidFill>
                <a:latin typeface="Anton" pitchFamily="2" charset="0"/>
                <a:ea typeface="Segoe UI Black" panose="020B0A02040204020203" pitchFamily="34" charset="0"/>
              </a:rPr>
              <a:t> </a:t>
            </a:r>
            <a:r>
              <a:rPr lang="en-US" sz="1500" b="1" dirty="0" err="1">
                <a:solidFill>
                  <a:schemeClr val="accent1"/>
                </a:solidFill>
                <a:latin typeface="Anton" pitchFamily="2" charset="0"/>
                <a:ea typeface="Segoe UI Black" panose="020B0A02040204020203" pitchFamily="34" charset="0"/>
              </a:rPr>
              <a:t>Hồ</a:t>
            </a:r>
            <a:r>
              <a:rPr lang="en-US" sz="1500" b="1" dirty="0">
                <a:solidFill>
                  <a:schemeClr val="accent1"/>
                </a:solidFill>
                <a:latin typeface="Anton" pitchFamily="2" charset="0"/>
                <a:ea typeface="Segoe UI Black" panose="020B0A02040204020203" pitchFamily="34" charset="0"/>
              </a:rPr>
              <a:t> </a:t>
            </a:r>
            <a:r>
              <a:rPr lang="en-US" sz="1500" b="1" dirty="0" err="1">
                <a:solidFill>
                  <a:schemeClr val="accent1"/>
                </a:solidFill>
                <a:latin typeface="Anton" pitchFamily="2" charset="0"/>
                <a:ea typeface="Segoe UI Black" panose="020B0A02040204020203" pitchFamily="34" charset="0"/>
              </a:rPr>
              <a:t>Duy</a:t>
            </a:r>
            <a:r>
              <a:rPr lang="en-US" sz="1500" b="1" dirty="0">
                <a:solidFill>
                  <a:schemeClr val="accent1"/>
                </a:solidFill>
                <a:latin typeface="Anton" pitchFamily="2" charset="0"/>
                <a:ea typeface="Segoe UI Black" panose="020B0A02040204020203" pitchFamily="34" charset="0"/>
              </a:rPr>
              <a:t> Tri				</a:t>
            </a:r>
            <a:r>
              <a:rPr lang="vi-VN" sz="1500" b="1" dirty="0">
                <a:solidFill>
                  <a:schemeClr val="accent1"/>
                </a:solidFill>
                <a:latin typeface="Anton" pitchFamily="2" charset="0"/>
                <a:ea typeface="Segoe UI Black" panose="020B0A02040204020203" pitchFamily="34" charset="0"/>
              </a:rPr>
              <a:t>LỚP : IS40</a:t>
            </a:r>
            <a:r>
              <a:rPr lang="en-US" sz="1500" b="1" dirty="0">
                <a:solidFill>
                  <a:schemeClr val="accent1"/>
                </a:solidFill>
                <a:latin typeface="Anton" pitchFamily="2" charset="0"/>
                <a:ea typeface="Segoe UI Black" panose="020B0A02040204020203" pitchFamily="34" charset="0"/>
              </a:rPr>
              <a:t>5</a:t>
            </a:r>
            <a:r>
              <a:rPr lang="vi-VN" sz="1500" b="1" dirty="0">
                <a:solidFill>
                  <a:schemeClr val="accent1"/>
                </a:solidFill>
                <a:latin typeface="Anton" pitchFamily="2" charset="0"/>
                <a:ea typeface="Segoe UI Black" panose="020B0A02040204020203" pitchFamily="34" charset="0"/>
              </a:rPr>
              <a:t>.N11.HTCL</a:t>
            </a:r>
          </a:p>
        </p:txBody>
      </p:sp>
      <p:sp>
        <p:nvSpPr>
          <p:cNvPr id="11" name="Rectangle: Rounded Corners 10">
            <a:extLst>
              <a:ext uri="{FF2B5EF4-FFF2-40B4-BE49-F238E27FC236}">
                <a16:creationId xmlns:a16="http://schemas.microsoft.com/office/drawing/2014/main" id="{37268979-0A88-4C7E-1F63-ADDA17A344DB}"/>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solidFill>
                <a:latin typeface="Lexend Deca" pitchFamily="2" charset="0"/>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Ý</a:t>
            </a:r>
            <a:r>
              <a:rPr lang="en" dirty="0"/>
              <a:t> NGHĨA CÁC THUỘC TÍNH DỮ LIỆU</a:t>
            </a:r>
            <a:endParaRPr dirty="0"/>
          </a:p>
        </p:txBody>
      </p:sp>
      <p:pic>
        <p:nvPicPr>
          <p:cNvPr id="10" name="Picture 9">
            <a:extLst>
              <a:ext uri="{FF2B5EF4-FFF2-40B4-BE49-F238E27FC236}">
                <a16:creationId xmlns:a16="http://schemas.microsoft.com/office/drawing/2014/main" id="{264DFD53-9D73-5E93-9F1F-74F91E4B6E27}"/>
              </a:ext>
            </a:extLst>
          </p:cNvPr>
          <p:cNvPicPr>
            <a:picLocks noChangeAspect="1"/>
          </p:cNvPicPr>
          <p:nvPr/>
        </p:nvPicPr>
        <p:blipFill rotWithShape="1">
          <a:blip r:embed="rId3"/>
          <a:srcRect l="1505" t="2244" r="1791" b="-1"/>
          <a:stretch/>
        </p:blipFill>
        <p:spPr>
          <a:xfrm>
            <a:off x="600074" y="1376363"/>
            <a:ext cx="4054176" cy="3052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B67C817-9382-24FE-D80A-EA6B921E699F}"/>
              </a:ext>
            </a:extLst>
          </p:cNvPr>
          <p:cNvPicPr>
            <a:picLocks noChangeAspect="1"/>
          </p:cNvPicPr>
          <p:nvPr/>
        </p:nvPicPr>
        <p:blipFill rotWithShape="1">
          <a:blip r:embed="rId4"/>
          <a:srcRect l="432" r="861" b="1308"/>
          <a:stretch/>
        </p:blipFill>
        <p:spPr>
          <a:xfrm>
            <a:off x="4895849" y="2107935"/>
            <a:ext cx="3790952" cy="1435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C24751CE-BE74-9CA4-1CCF-4BEFC76ECDA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960659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D1D6D37B-8FDE-D9CD-A2DC-81BC7E1AE4F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901667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9"/>
          <p:cNvSpPr txBox="1">
            <a:spLocks noGrp="1"/>
          </p:cNvSpPr>
          <p:nvPr>
            <p:ph type="title"/>
          </p:nvPr>
        </p:nvSpPr>
        <p:spPr>
          <a:xfrm flipH="1">
            <a:off x="2908029" y="3043320"/>
            <a:ext cx="548143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err="1">
                <a:solidFill>
                  <a:schemeClr val="dk2"/>
                </a:solidFill>
              </a:rPr>
              <a:t>Tiền</a:t>
            </a:r>
            <a:r>
              <a:rPr lang="en-US" i="1" dirty="0">
                <a:solidFill>
                  <a:schemeClr val="dk2"/>
                </a:solidFill>
              </a:rPr>
              <a:t> </a:t>
            </a:r>
            <a:r>
              <a:rPr lang="en-US" i="1" dirty="0" err="1">
                <a:solidFill>
                  <a:schemeClr val="dk2"/>
                </a:solidFill>
              </a:rPr>
              <a:t>xử</a:t>
            </a:r>
            <a:r>
              <a:rPr lang="en-US" i="1" dirty="0">
                <a:solidFill>
                  <a:schemeClr val="dk2"/>
                </a:solidFill>
              </a:rPr>
              <a:t> </a:t>
            </a:r>
            <a:r>
              <a:rPr lang="en-US" i="1" dirty="0" err="1">
                <a:solidFill>
                  <a:schemeClr val="dk2"/>
                </a:solidFill>
              </a:rPr>
              <a:t>lý</a:t>
            </a:r>
            <a:r>
              <a:rPr lang="en-US" i="1" dirty="0">
                <a:solidFill>
                  <a:schemeClr val="dk2"/>
                </a:solidFill>
              </a:rPr>
              <a:t> </a:t>
            </a:r>
            <a:r>
              <a:rPr lang="en-US" i="1" dirty="0" err="1">
                <a:solidFill>
                  <a:schemeClr val="dk2"/>
                </a:solidFill>
              </a:rPr>
              <a:t>dữ</a:t>
            </a:r>
            <a:r>
              <a:rPr lang="en-US" i="1" dirty="0">
                <a:solidFill>
                  <a:schemeClr val="dk2"/>
                </a:solidFill>
              </a:rPr>
              <a:t> </a:t>
            </a:r>
            <a:r>
              <a:rPr lang="en-US" i="1" dirty="0" err="1">
                <a:solidFill>
                  <a:schemeClr val="dk2"/>
                </a:solidFill>
              </a:rPr>
              <a:t>liệu</a:t>
            </a:r>
            <a:endParaRPr lang="en-US" i="1" dirty="0">
              <a:solidFill>
                <a:schemeClr val="dk2"/>
              </a:solidFill>
            </a:endParaRPr>
          </a:p>
        </p:txBody>
      </p:sp>
      <p:sp>
        <p:nvSpPr>
          <p:cNvPr id="920" name="Google Shape;920;p59"/>
          <p:cNvSpPr txBox="1">
            <a:spLocks noGrp="1"/>
          </p:cNvSpPr>
          <p:nvPr>
            <p:ph type="title" idx="2"/>
          </p:nvPr>
        </p:nvSpPr>
        <p:spPr>
          <a:xfrm flipH="1">
            <a:off x="6597290" y="1392440"/>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21" name="Google Shape;921;p59"/>
          <p:cNvSpPr txBox="1">
            <a:spLocks noGrp="1"/>
          </p:cNvSpPr>
          <p:nvPr>
            <p:ph type="subTitle" idx="1"/>
          </p:nvPr>
        </p:nvSpPr>
        <p:spPr>
          <a:xfrm flipH="1">
            <a:off x="3766898" y="3965213"/>
            <a:ext cx="4622569"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922" name="Google Shape;922;p59"/>
          <p:cNvSpPr/>
          <p:nvPr/>
        </p:nvSpPr>
        <p:spPr>
          <a:xfrm flipH="1">
            <a:off x="6541099" y="109005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rot="4458840" flipH="1">
            <a:off x="3770249" y="2477984"/>
            <a:ext cx="206474" cy="163438"/>
          </a:xfrm>
          <a:custGeom>
            <a:avLst/>
            <a:gdLst/>
            <a:ahLst/>
            <a:cxnLst/>
            <a:rect l="l" t="t" r="r" b="b"/>
            <a:pathLst>
              <a:path w="2988" h="3268" extrusionOk="0">
                <a:moveTo>
                  <a:pt x="1" y="1"/>
                </a:moveTo>
                <a:lnTo>
                  <a:pt x="763" y="801"/>
                </a:lnTo>
                <a:cubicBezTo>
                  <a:pt x="1017" y="1068"/>
                  <a:pt x="1272" y="1335"/>
                  <a:pt x="1526" y="1615"/>
                </a:cubicBezTo>
                <a:cubicBezTo>
                  <a:pt x="1767" y="1882"/>
                  <a:pt x="2009" y="2161"/>
                  <a:pt x="2263" y="2441"/>
                </a:cubicBezTo>
                <a:lnTo>
                  <a:pt x="2987" y="3267"/>
                </a:lnTo>
                <a:cubicBezTo>
                  <a:pt x="2886" y="3115"/>
                  <a:pt x="2797" y="2962"/>
                  <a:pt x="2682" y="2810"/>
                </a:cubicBezTo>
                <a:cubicBezTo>
                  <a:pt x="2581" y="2657"/>
                  <a:pt x="2466" y="2505"/>
                  <a:pt x="2352" y="2352"/>
                </a:cubicBezTo>
                <a:cubicBezTo>
                  <a:pt x="2123" y="2060"/>
                  <a:pt x="1894" y="1780"/>
                  <a:pt x="1640" y="1501"/>
                </a:cubicBezTo>
                <a:cubicBezTo>
                  <a:pt x="1386" y="1234"/>
                  <a:pt x="1132" y="967"/>
                  <a:pt x="852" y="713"/>
                </a:cubicBezTo>
                <a:cubicBezTo>
                  <a:pt x="585" y="458"/>
                  <a:pt x="306" y="217"/>
                  <a:pt x="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Icon&#10;&#10;Description automatically generated">
            <a:extLst>
              <a:ext uri="{FF2B5EF4-FFF2-40B4-BE49-F238E27FC236}">
                <a16:creationId xmlns:a16="http://schemas.microsoft.com/office/drawing/2014/main" id="{3A42A617-68DA-0856-785F-2B1F8EC36D99}"/>
              </a:ext>
            </a:extLst>
          </p:cNvPr>
          <p:cNvPicPr>
            <a:picLocks noChangeAspect="1"/>
          </p:cNvPicPr>
          <p:nvPr/>
        </p:nvPicPr>
        <p:blipFill>
          <a:blip r:embed="rId3"/>
          <a:stretch>
            <a:fillRect/>
          </a:stretch>
        </p:blipFill>
        <p:spPr>
          <a:xfrm>
            <a:off x="777923" y="1426657"/>
            <a:ext cx="2153496" cy="2153496"/>
          </a:xfrm>
          <a:prstGeom prst="rect">
            <a:avLst/>
          </a:prstGeom>
        </p:spPr>
      </p:pic>
      <p:sp>
        <p:nvSpPr>
          <p:cNvPr id="6" name="Rectangle: Rounded Corners 5">
            <a:extLst>
              <a:ext uri="{FF2B5EF4-FFF2-40B4-BE49-F238E27FC236}">
                <a16:creationId xmlns:a16="http://schemas.microsoft.com/office/drawing/2014/main" id="{8423959B-58F9-B766-C616-979073763B85}"/>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12</a:t>
            </a:r>
            <a:endParaRPr lang="vi-VN" b="1" dirty="0">
              <a:solidFill>
                <a:schemeClr val="bg1"/>
              </a:solidFill>
              <a:latin typeface="Lexend Deca"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6"/>
          <p:cNvSpPr txBox="1">
            <a:spLocks noGrp="1"/>
          </p:cNvSpPr>
          <p:nvPr>
            <p:ph type="title" idx="2"/>
          </p:nvPr>
        </p:nvSpPr>
        <p:spPr>
          <a:xfrm>
            <a:off x="1438706" y="1927701"/>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dirty="0" err="1"/>
              <a:t>Tìm</a:t>
            </a:r>
            <a:r>
              <a:rPr lang="en-US" sz="1500" dirty="0"/>
              <a:t> </a:t>
            </a:r>
            <a:r>
              <a:rPr lang="en-US" sz="1500" dirty="0" err="1"/>
              <a:t>cột</a:t>
            </a:r>
            <a:r>
              <a:rPr lang="en-US" sz="1500" dirty="0"/>
              <a:t> </a:t>
            </a:r>
            <a:r>
              <a:rPr lang="en-US" sz="1500" dirty="0" err="1"/>
              <a:t>không</a:t>
            </a:r>
            <a:r>
              <a:rPr lang="en-US" sz="1500" dirty="0"/>
              <a:t> </a:t>
            </a:r>
            <a:r>
              <a:rPr lang="en-US" sz="1500" dirty="0" err="1"/>
              <a:t>cần</a:t>
            </a:r>
            <a:r>
              <a:rPr lang="en-US" sz="1500" dirty="0"/>
              <a:t> </a:t>
            </a:r>
            <a:r>
              <a:rPr lang="en-US" sz="1500" dirty="0" err="1"/>
              <a:t>thiết</a:t>
            </a:r>
            <a:r>
              <a:rPr lang="en-US" sz="1500" dirty="0"/>
              <a:t>.</a:t>
            </a:r>
          </a:p>
        </p:txBody>
      </p:sp>
      <p:sp>
        <p:nvSpPr>
          <p:cNvPr id="830" name="Google Shape;830;p56"/>
          <p:cNvSpPr txBox="1">
            <a:spLocks noGrp="1"/>
          </p:cNvSpPr>
          <p:nvPr>
            <p:ph type="title" idx="3"/>
          </p:nvPr>
        </p:nvSpPr>
        <p:spPr>
          <a:xfrm>
            <a:off x="3614906" y="1940832"/>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dirty="0" err="1"/>
              <a:t>Tìm</a:t>
            </a:r>
            <a:r>
              <a:rPr lang="en-US" sz="1500" dirty="0"/>
              <a:t> </a:t>
            </a:r>
            <a:r>
              <a:rPr lang="en-US" sz="1500" dirty="0" err="1"/>
              <a:t>cột</a:t>
            </a:r>
            <a:r>
              <a:rPr lang="en-US" sz="1500" dirty="0"/>
              <a:t> </a:t>
            </a:r>
            <a:r>
              <a:rPr lang="en-US" sz="1500" dirty="0" err="1"/>
              <a:t>thiếu</a:t>
            </a:r>
            <a:r>
              <a:rPr lang="en-US" sz="1500" dirty="0"/>
              <a:t> </a:t>
            </a:r>
            <a:r>
              <a:rPr lang="en-US" sz="1500" dirty="0" err="1"/>
              <a:t>dữ</a:t>
            </a:r>
            <a:r>
              <a:rPr lang="en-US" sz="1500" dirty="0"/>
              <a:t> </a:t>
            </a:r>
            <a:r>
              <a:rPr lang="en-US" sz="1500" dirty="0" err="1"/>
              <a:t>liệu</a:t>
            </a:r>
            <a:r>
              <a:rPr lang="en-US" sz="1500" dirty="0"/>
              <a:t>.</a:t>
            </a:r>
          </a:p>
        </p:txBody>
      </p:sp>
      <p:sp>
        <p:nvSpPr>
          <p:cNvPr id="832" name="Google Shape;832;p5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CÁC BƯỚC TIỀN XỬ LÝ DỮ LIỆU</a:t>
            </a:r>
            <a:endParaRPr dirty="0"/>
          </a:p>
        </p:txBody>
      </p:sp>
      <p:sp>
        <p:nvSpPr>
          <p:cNvPr id="833" name="Google Shape;833;p56"/>
          <p:cNvSpPr txBox="1">
            <a:spLocks noGrp="1"/>
          </p:cNvSpPr>
          <p:nvPr>
            <p:ph type="title" idx="5"/>
          </p:nvPr>
        </p:nvSpPr>
        <p:spPr>
          <a:xfrm>
            <a:off x="5820099" y="1981803"/>
            <a:ext cx="2019394"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dirty="0" err="1"/>
              <a:t>Tìm</a:t>
            </a:r>
            <a:r>
              <a:rPr lang="en-US" sz="1500" dirty="0"/>
              <a:t> </a:t>
            </a:r>
            <a:r>
              <a:rPr lang="en-US" sz="1500" dirty="0" err="1"/>
              <a:t>những</a:t>
            </a:r>
            <a:r>
              <a:rPr lang="en-US" sz="1500" dirty="0"/>
              <a:t> </a:t>
            </a:r>
            <a:r>
              <a:rPr lang="en-US" sz="1500" dirty="0" err="1"/>
              <a:t>cột</a:t>
            </a:r>
            <a:r>
              <a:rPr lang="en-US" sz="1500" dirty="0"/>
              <a:t> </a:t>
            </a:r>
            <a:r>
              <a:rPr lang="en-US" sz="1500" dirty="0" err="1"/>
              <a:t>chỉ</a:t>
            </a:r>
            <a:r>
              <a:rPr lang="en-US" sz="1500" dirty="0"/>
              <a:t> có 1 </a:t>
            </a:r>
            <a:r>
              <a:rPr lang="en-US" sz="1500" dirty="0" err="1"/>
              <a:t>giá</a:t>
            </a:r>
            <a:r>
              <a:rPr lang="en-US" sz="1500" dirty="0"/>
              <a:t> </a:t>
            </a:r>
            <a:r>
              <a:rPr lang="en-US" sz="1500" dirty="0" err="1"/>
              <a:t>trị</a:t>
            </a:r>
            <a:r>
              <a:rPr lang="en-US" sz="1500" dirty="0"/>
              <a:t>.</a:t>
            </a:r>
          </a:p>
        </p:txBody>
      </p:sp>
      <p:sp>
        <p:nvSpPr>
          <p:cNvPr id="835" name="Google Shape;835;p56"/>
          <p:cNvSpPr/>
          <p:nvPr/>
        </p:nvSpPr>
        <p:spPr>
          <a:xfrm>
            <a:off x="2010584" y="120596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4186784" y="1219094"/>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6362985" y="1219094"/>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30;p56">
            <a:extLst>
              <a:ext uri="{FF2B5EF4-FFF2-40B4-BE49-F238E27FC236}">
                <a16:creationId xmlns:a16="http://schemas.microsoft.com/office/drawing/2014/main" id="{B8710AD0-9CA2-23FE-EB5C-03DE5489C7D9}"/>
              </a:ext>
            </a:extLst>
          </p:cNvPr>
          <p:cNvSpPr txBox="1">
            <a:spLocks/>
          </p:cNvSpPr>
          <p:nvPr/>
        </p:nvSpPr>
        <p:spPr>
          <a:xfrm>
            <a:off x="2398775" y="3534181"/>
            <a:ext cx="2176200" cy="84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1500" dirty="0" err="1"/>
              <a:t>Chuyển</a:t>
            </a:r>
            <a:r>
              <a:rPr lang="en-US" sz="1500" dirty="0"/>
              <a:t> </a:t>
            </a:r>
            <a:r>
              <a:rPr lang="en-US" sz="1500" dirty="0" err="1"/>
              <a:t>các</a:t>
            </a:r>
            <a:r>
              <a:rPr lang="en-US" sz="1500" dirty="0"/>
              <a:t> </a:t>
            </a:r>
            <a:r>
              <a:rPr lang="en-US" sz="1500" dirty="0" err="1"/>
              <a:t>thuộc</a:t>
            </a:r>
            <a:r>
              <a:rPr lang="en-US" sz="1500" dirty="0"/>
              <a:t> </a:t>
            </a:r>
            <a:r>
              <a:rPr lang="en-US" sz="1500" dirty="0" err="1"/>
              <a:t>tính</a:t>
            </a:r>
            <a:r>
              <a:rPr lang="en-US" sz="1500" dirty="0"/>
              <a:t> Object </a:t>
            </a:r>
            <a:r>
              <a:rPr lang="en-US" sz="1500" dirty="0" err="1"/>
              <a:t>thành</a:t>
            </a:r>
            <a:r>
              <a:rPr lang="en-US" sz="1500" dirty="0"/>
              <a:t> Numeric</a:t>
            </a:r>
          </a:p>
        </p:txBody>
      </p:sp>
      <p:sp>
        <p:nvSpPr>
          <p:cNvPr id="871" name="Google Shape;833;p56">
            <a:extLst>
              <a:ext uri="{FF2B5EF4-FFF2-40B4-BE49-F238E27FC236}">
                <a16:creationId xmlns:a16="http://schemas.microsoft.com/office/drawing/2014/main" id="{1B9A3EE5-15BF-D1CB-1FEB-E5704DF813F8}"/>
              </a:ext>
            </a:extLst>
          </p:cNvPr>
          <p:cNvSpPr txBox="1">
            <a:spLocks/>
          </p:cNvSpPr>
          <p:nvPr/>
        </p:nvSpPr>
        <p:spPr>
          <a:xfrm>
            <a:off x="4604856" y="3559407"/>
            <a:ext cx="2372412" cy="84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1500" dirty="0" err="1"/>
              <a:t>Mô</a:t>
            </a:r>
            <a:r>
              <a:rPr lang="en-US" sz="1500" dirty="0"/>
              <a:t> </a:t>
            </a:r>
            <a:r>
              <a:rPr lang="en-US" sz="1500" dirty="0" err="1"/>
              <a:t>tả</a:t>
            </a:r>
            <a:r>
              <a:rPr lang="en-US" sz="1500" dirty="0"/>
              <a:t> </a:t>
            </a:r>
            <a:r>
              <a:rPr lang="en-US" sz="1500" dirty="0" err="1"/>
              <a:t>các</a:t>
            </a:r>
            <a:r>
              <a:rPr lang="en-US" sz="1500" dirty="0"/>
              <a:t> </a:t>
            </a:r>
            <a:r>
              <a:rPr lang="en-US" sz="1500" dirty="0" err="1"/>
              <a:t>thành</a:t>
            </a:r>
            <a:r>
              <a:rPr lang="en-US" sz="1500" dirty="0"/>
              <a:t> </a:t>
            </a:r>
            <a:r>
              <a:rPr lang="en-US" sz="1500" dirty="0" err="1"/>
              <a:t>phần</a:t>
            </a:r>
            <a:r>
              <a:rPr lang="en-US" sz="1500" dirty="0"/>
              <a:t> </a:t>
            </a:r>
            <a:r>
              <a:rPr lang="en-US" sz="1500" dirty="0" err="1"/>
              <a:t>của</a:t>
            </a:r>
            <a:r>
              <a:rPr lang="en-US" sz="1500" dirty="0"/>
              <a:t> </a:t>
            </a:r>
            <a:r>
              <a:rPr lang="en-US" sz="1500" dirty="0" err="1"/>
              <a:t>dữ</a:t>
            </a:r>
            <a:r>
              <a:rPr lang="en-US" sz="1500" dirty="0"/>
              <a:t> </a:t>
            </a:r>
            <a:r>
              <a:rPr lang="en-US" sz="1500" dirty="0" err="1"/>
              <a:t>liệu</a:t>
            </a:r>
            <a:r>
              <a:rPr lang="en-US" sz="1500" dirty="0"/>
              <a:t> </a:t>
            </a:r>
          </a:p>
        </p:txBody>
      </p:sp>
      <p:sp>
        <p:nvSpPr>
          <p:cNvPr id="873" name="Google Shape;836;p56">
            <a:extLst>
              <a:ext uri="{FF2B5EF4-FFF2-40B4-BE49-F238E27FC236}">
                <a16:creationId xmlns:a16="http://schemas.microsoft.com/office/drawing/2014/main" id="{946ACA50-5DF1-E7AF-10AC-B022D80CAED0}"/>
              </a:ext>
            </a:extLst>
          </p:cNvPr>
          <p:cNvSpPr/>
          <p:nvPr/>
        </p:nvSpPr>
        <p:spPr>
          <a:xfrm>
            <a:off x="3192859" y="279816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37;p56">
            <a:extLst>
              <a:ext uri="{FF2B5EF4-FFF2-40B4-BE49-F238E27FC236}">
                <a16:creationId xmlns:a16="http://schemas.microsoft.com/office/drawing/2014/main" id="{4CB7BA2B-AB5B-BDA0-FE73-658F1DA64D48}"/>
              </a:ext>
            </a:extLst>
          </p:cNvPr>
          <p:cNvSpPr/>
          <p:nvPr/>
        </p:nvSpPr>
        <p:spPr>
          <a:xfrm>
            <a:off x="5369060" y="279816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 name="Picture 889" descr="Shape&#10;&#10;Description automatically generated with low confidence">
            <a:extLst>
              <a:ext uri="{FF2B5EF4-FFF2-40B4-BE49-F238E27FC236}">
                <a16:creationId xmlns:a16="http://schemas.microsoft.com/office/drawing/2014/main" id="{E1C48A63-196D-7212-157D-6E3A21992016}"/>
              </a:ext>
            </a:extLst>
          </p:cNvPr>
          <p:cNvPicPr>
            <a:picLocks noChangeAspect="1"/>
          </p:cNvPicPr>
          <p:nvPr/>
        </p:nvPicPr>
        <p:blipFill>
          <a:blip r:embed="rId3"/>
          <a:stretch>
            <a:fillRect/>
          </a:stretch>
        </p:blipFill>
        <p:spPr>
          <a:xfrm>
            <a:off x="4331116" y="1319424"/>
            <a:ext cx="608277" cy="608277"/>
          </a:xfrm>
          <a:prstGeom prst="rect">
            <a:avLst/>
          </a:prstGeom>
        </p:spPr>
      </p:pic>
      <p:pic>
        <p:nvPicPr>
          <p:cNvPr id="892" name="Picture 891" descr="Shape&#10;&#10;Description automatically generated with low confidence">
            <a:extLst>
              <a:ext uri="{FF2B5EF4-FFF2-40B4-BE49-F238E27FC236}">
                <a16:creationId xmlns:a16="http://schemas.microsoft.com/office/drawing/2014/main" id="{6D700F45-6560-E782-F062-5F144E38CBA8}"/>
              </a:ext>
            </a:extLst>
          </p:cNvPr>
          <p:cNvPicPr>
            <a:picLocks noChangeAspect="1"/>
          </p:cNvPicPr>
          <p:nvPr/>
        </p:nvPicPr>
        <p:blipFill>
          <a:blip r:embed="rId4"/>
          <a:stretch>
            <a:fillRect/>
          </a:stretch>
        </p:blipFill>
        <p:spPr>
          <a:xfrm>
            <a:off x="3335322" y="2965256"/>
            <a:ext cx="544357" cy="544357"/>
          </a:xfrm>
          <a:prstGeom prst="rect">
            <a:avLst/>
          </a:prstGeom>
        </p:spPr>
      </p:pic>
      <p:pic>
        <p:nvPicPr>
          <p:cNvPr id="894" name="Picture 893" descr="Shape&#10;&#10;Description automatically generated with low confidence">
            <a:extLst>
              <a:ext uri="{FF2B5EF4-FFF2-40B4-BE49-F238E27FC236}">
                <a16:creationId xmlns:a16="http://schemas.microsoft.com/office/drawing/2014/main" id="{5565D981-9F53-F500-5B26-A4BC7E039E72}"/>
              </a:ext>
            </a:extLst>
          </p:cNvPr>
          <p:cNvPicPr>
            <a:picLocks noChangeAspect="1"/>
          </p:cNvPicPr>
          <p:nvPr/>
        </p:nvPicPr>
        <p:blipFill>
          <a:blip r:embed="rId5"/>
          <a:stretch>
            <a:fillRect/>
          </a:stretch>
        </p:blipFill>
        <p:spPr>
          <a:xfrm>
            <a:off x="6411357" y="1303576"/>
            <a:ext cx="746663" cy="746663"/>
          </a:xfrm>
          <a:prstGeom prst="rect">
            <a:avLst/>
          </a:prstGeom>
        </p:spPr>
      </p:pic>
      <p:pic>
        <p:nvPicPr>
          <p:cNvPr id="896" name="Picture 895" descr="Shape&#10;&#10;Description automatically generated with low confidence">
            <a:extLst>
              <a:ext uri="{FF2B5EF4-FFF2-40B4-BE49-F238E27FC236}">
                <a16:creationId xmlns:a16="http://schemas.microsoft.com/office/drawing/2014/main" id="{A87A43B3-3BCD-9A06-FD6F-D060DD63DF0D}"/>
              </a:ext>
            </a:extLst>
          </p:cNvPr>
          <p:cNvPicPr>
            <a:picLocks noChangeAspect="1"/>
          </p:cNvPicPr>
          <p:nvPr/>
        </p:nvPicPr>
        <p:blipFill>
          <a:blip r:embed="rId6"/>
          <a:stretch>
            <a:fillRect/>
          </a:stretch>
        </p:blipFill>
        <p:spPr>
          <a:xfrm>
            <a:off x="5496728" y="2957520"/>
            <a:ext cx="588756" cy="588756"/>
          </a:xfrm>
          <a:prstGeom prst="rect">
            <a:avLst/>
          </a:prstGeom>
        </p:spPr>
      </p:pic>
      <p:pic>
        <p:nvPicPr>
          <p:cNvPr id="898" name="Picture 897" descr="Shape&#10;&#10;Description automatically generated with low confidence">
            <a:extLst>
              <a:ext uri="{FF2B5EF4-FFF2-40B4-BE49-F238E27FC236}">
                <a16:creationId xmlns:a16="http://schemas.microsoft.com/office/drawing/2014/main" id="{2B72351F-5A4B-ACCD-7BAD-FD63AB90D9BF}"/>
              </a:ext>
            </a:extLst>
          </p:cNvPr>
          <p:cNvPicPr>
            <a:picLocks noChangeAspect="1"/>
          </p:cNvPicPr>
          <p:nvPr/>
        </p:nvPicPr>
        <p:blipFill>
          <a:blip r:embed="rId7"/>
          <a:stretch>
            <a:fillRect/>
          </a:stretch>
        </p:blipFill>
        <p:spPr>
          <a:xfrm flipH="1">
            <a:off x="2156759" y="1389090"/>
            <a:ext cx="551742" cy="551742"/>
          </a:xfrm>
          <a:prstGeom prst="rect">
            <a:avLst/>
          </a:prstGeom>
        </p:spPr>
      </p:pic>
      <p:sp>
        <p:nvSpPr>
          <p:cNvPr id="899" name="Rectangle: Rounded Corners 898">
            <a:extLst>
              <a:ext uri="{FF2B5EF4-FFF2-40B4-BE49-F238E27FC236}">
                <a16:creationId xmlns:a16="http://schemas.microsoft.com/office/drawing/2014/main" id="{8C262ACF-3C95-2405-8737-98D9D8C589A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13</a:t>
            </a:r>
            <a:endParaRPr lang="vi-VN" b="1" dirty="0">
              <a:solidFill>
                <a:schemeClr val="bg1"/>
              </a:solidFill>
              <a:latin typeface="Lexend Deca"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grpSp>
        <p:nvGrpSpPr>
          <p:cNvPr id="1406" name="Google Shape;1406;p71"/>
          <p:cNvGrpSpPr/>
          <p:nvPr/>
        </p:nvGrpSpPr>
        <p:grpSpPr>
          <a:xfrm>
            <a:off x="4779468" y="1328875"/>
            <a:ext cx="3397132" cy="2703339"/>
            <a:chOff x="4779468" y="1328875"/>
            <a:chExt cx="3397132" cy="2703339"/>
          </a:xfrm>
        </p:grpSpPr>
        <p:sp>
          <p:nvSpPr>
            <p:cNvPr id="1407" name="Google Shape;1407;p71"/>
            <p:cNvSpPr/>
            <p:nvPr/>
          </p:nvSpPr>
          <p:spPr>
            <a:xfrm>
              <a:off x="4780300" y="1328875"/>
              <a:ext cx="3396300" cy="210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1"/>
            <p:cNvGrpSpPr/>
            <p:nvPr/>
          </p:nvGrpSpPr>
          <p:grpSpPr>
            <a:xfrm>
              <a:off x="4779468" y="3359086"/>
              <a:ext cx="3396225" cy="673128"/>
              <a:chOff x="958761" y="3257073"/>
              <a:chExt cx="3355953" cy="665080"/>
            </a:xfrm>
          </p:grpSpPr>
          <p:sp>
            <p:nvSpPr>
              <p:cNvPr id="1409" name="Google Shape;1409;p71"/>
              <p:cNvSpPr/>
              <p:nvPr/>
            </p:nvSpPr>
            <p:spPr>
              <a:xfrm>
                <a:off x="2041086" y="3548016"/>
                <a:ext cx="1215420" cy="374137"/>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958761" y="3257073"/>
                <a:ext cx="3355953" cy="290983"/>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71"/>
          <p:cNvSpPr txBox="1">
            <a:spLocks noGrp="1"/>
          </p:cNvSpPr>
          <p:nvPr>
            <p:ph type="title"/>
          </p:nvPr>
        </p:nvSpPr>
        <p:spPr>
          <a:xfrm>
            <a:off x="1584230" y="2309700"/>
            <a:ext cx="35874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0" dirty="0"/>
              <a:t>DEMO</a:t>
            </a:r>
            <a:endParaRPr sz="6000" dirty="0"/>
          </a:p>
        </p:txBody>
      </p:sp>
      <p:pic>
        <p:nvPicPr>
          <p:cNvPr id="5" name="Picture 4">
            <a:extLst>
              <a:ext uri="{FF2B5EF4-FFF2-40B4-BE49-F238E27FC236}">
                <a16:creationId xmlns:a16="http://schemas.microsoft.com/office/drawing/2014/main" id="{DE7CAE37-512F-B007-D941-E04293369F76}"/>
              </a:ext>
            </a:extLst>
          </p:cNvPr>
          <p:cNvPicPr>
            <a:picLocks noChangeAspect="1"/>
          </p:cNvPicPr>
          <p:nvPr/>
        </p:nvPicPr>
        <p:blipFill>
          <a:blip r:embed="rId3"/>
          <a:stretch>
            <a:fillRect/>
          </a:stretch>
        </p:blipFill>
        <p:spPr>
          <a:xfrm>
            <a:off x="4800139" y="1349577"/>
            <a:ext cx="3354882" cy="1968298"/>
          </a:xfrm>
          <a:prstGeom prst="rect">
            <a:avLst/>
          </a:prstGeom>
        </p:spPr>
      </p:pic>
      <p:sp>
        <p:nvSpPr>
          <p:cNvPr id="6" name="Rectangle: Rounded Corners 5">
            <a:extLst>
              <a:ext uri="{FF2B5EF4-FFF2-40B4-BE49-F238E27FC236}">
                <a16:creationId xmlns:a16="http://schemas.microsoft.com/office/drawing/2014/main" id="{D4A5505B-3DCC-EB07-FB8B-7C1828FDCD4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14</a:t>
            </a:r>
            <a:endParaRPr lang="vi-VN" b="1" dirty="0">
              <a:solidFill>
                <a:schemeClr val="bg1"/>
              </a:solidFill>
              <a:latin typeface="Lexend Deca"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F8ADE573-C2A9-6030-CFE8-74271132C85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15</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13956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9"/>
          <p:cNvSpPr txBox="1">
            <a:spLocks noGrp="1"/>
          </p:cNvSpPr>
          <p:nvPr>
            <p:ph type="title" idx="2"/>
          </p:nvPr>
        </p:nvSpPr>
        <p:spPr>
          <a:xfrm>
            <a:off x="1713215" y="811415"/>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22" name="Google Shape;1222;p69"/>
          <p:cNvSpPr txBox="1">
            <a:spLocks noGrp="1"/>
          </p:cNvSpPr>
          <p:nvPr>
            <p:ph type="subTitle" idx="1"/>
          </p:nvPr>
        </p:nvSpPr>
        <p:spPr>
          <a:xfrm>
            <a:off x="3507942" y="2656403"/>
            <a:ext cx="5089149"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1223" name="Google Shape;1223;p69"/>
          <p:cNvSpPr txBox="1">
            <a:spLocks noGrp="1"/>
          </p:cNvSpPr>
          <p:nvPr>
            <p:ph type="title"/>
          </p:nvPr>
        </p:nvSpPr>
        <p:spPr>
          <a:xfrm>
            <a:off x="3393994" y="1161816"/>
            <a:ext cx="531704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i="1" dirty="0" err="1">
                <a:solidFill>
                  <a:schemeClr val="dk2"/>
                </a:solidFill>
              </a:rPr>
              <a:t>Thuật</a:t>
            </a:r>
            <a:r>
              <a:rPr lang="en-US" sz="6000" i="1" dirty="0">
                <a:solidFill>
                  <a:schemeClr val="dk2"/>
                </a:solidFill>
              </a:rPr>
              <a:t> </a:t>
            </a:r>
            <a:r>
              <a:rPr lang="en-US" sz="6000" i="1" dirty="0" err="1">
                <a:solidFill>
                  <a:schemeClr val="dk2"/>
                </a:solidFill>
              </a:rPr>
              <a:t>toán</a:t>
            </a:r>
            <a:r>
              <a:rPr lang="en-US" sz="6000" i="1" dirty="0">
                <a:solidFill>
                  <a:schemeClr val="dk2"/>
                </a:solidFill>
              </a:rPr>
              <a:t> </a:t>
            </a:r>
            <a:r>
              <a:rPr lang="en-US" sz="6000" i="1" dirty="0" err="1">
                <a:solidFill>
                  <a:schemeClr val="dk2"/>
                </a:solidFill>
              </a:rPr>
              <a:t>khai</a:t>
            </a:r>
            <a:r>
              <a:rPr lang="en-US" sz="6000" i="1" dirty="0">
                <a:solidFill>
                  <a:schemeClr val="dk2"/>
                </a:solidFill>
              </a:rPr>
              <a:t> </a:t>
            </a:r>
            <a:r>
              <a:rPr lang="en-US" sz="6000" i="1" dirty="0" err="1">
                <a:solidFill>
                  <a:schemeClr val="dk2"/>
                </a:solidFill>
              </a:rPr>
              <a:t>thác</a:t>
            </a:r>
            <a:endParaRPr lang="en-US" sz="6000" i="1" dirty="0">
              <a:solidFill>
                <a:schemeClr val="dk2"/>
              </a:solidFill>
            </a:endParaRPr>
          </a:p>
        </p:txBody>
      </p:sp>
      <p:sp>
        <p:nvSpPr>
          <p:cNvPr id="1224" name="Google Shape;1224;p69"/>
          <p:cNvSpPr/>
          <p:nvPr/>
        </p:nvSpPr>
        <p:spPr>
          <a:xfrm>
            <a:off x="1657029" y="509029"/>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3451953" y="3390575"/>
            <a:ext cx="917" cy="917"/>
          </a:xfrm>
          <a:custGeom>
            <a:avLst/>
            <a:gdLst/>
            <a:ahLst/>
            <a:cxnLst/>
            <a:rect l="l" t="t" r="r" b="b"/>
            <a:pathLst>
              <a:path w="23" h="23" extrusionOk="0">
                <a:moveTo>
                  <a:pt x="23" y="0"/>
                </a:moveTo>
                <a:cubicBezTo>
                  <a:pt x="1" y="0"/>
                  <a:pt x="1" y="22"/>
                  <a:pt x="1" y="22"/>
                </a:cubicBezTo>
                <a:cubicBezTo>
                  <a:pt x="1" y="22"/>
                  <a:pt x="1" y="0"/>
                  <a:pt x="23" y="0"/>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3362447" y="3407393"/>
            <a:ext cx="73608" cy="92219"/>
          </a:xfrm>
          <a:custGeom>
            <a:avLst/>
            <a:gdLst/>
            <a:ahLst/>
            <a:cxnLst/>
            <a:rect l="l" t="t" r="r" b="b"/>
            <a:pathLst>
              <a:path w="1847" h="2314" extrusionOk="0">
                <a:moveTo>
                  <a:pt x="1846" y="1"/>
                </a:moveTo>
                <a:cubicBezTo>
                  <a:pt x="1135" y="690"/>
                  <a:pt x="534" y="1468"/>
                  <a:pt x="1" y="2313"/>
                </a:cubicBezTo>
                <a:lnTo>
                  <a:pt x="1" y="2313"/>
                </a:lnTo>
                <a:cubicBezTo>
                  <a:pt x="534" y="1468"/>
                  <a:pt x="1135" y="690"/>
                  <a:pt x="1846" y="1"/>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3981832" y="5750186"/>
            <a:ext cx="47830" cy="57227"/>
          </a:xfrm>
          <a:custGeom>
            <a:avLst/>
            <a:gdLst/>
            <a:ahLst/>
            <a:cxnLst/>
            <a:rect l="l" t="t" r="r" b="b"/>
            <a:pathLst>
              <a:path w="738" h="883" extrusionOk="0">
                <a:moveTo>
                  <a:pt x="1" y="1"/>
                </a:moveTo>
                <a:lnTo>
                  <a:pt x="1" y="1"/>
                </a:lnTo>
                <a:cubicBezTo>
                  <a:pt x="51" y="191"/>
                  <a:pt x="140" y="369"/>
                  <a:pt x="267" y="535"/>
                </a:cubicBezTo>
                <a:cubicBezTo>
                  <a:pt x="318" y="611"/>
                  <a:pt x="395" y="687"/>
                  <a:pt x="458" y="751"/>
                </a:cubicBezTo>
                <a:cubicBezTo>
                  <a:pt x="496" y="789"/>
                  <a:pt x="534" y="814"/>
                  <a:pt x="585" y="840"/>
                </a:cubicBezTo>
                <a:cubicBezTo>
                  <a:pt x="614" y="868"/>
                  <a:pt x="657" y="883"/>
                  <a:pt x="698" y="883"/>
                </a:cubicBezTo>
                <a:cubicBezTo>
                  <a:pt x="712" y="883"/>
                  <a:pt x="725" y="881"/>
                  <a:pt x="738" y="878"/>
                </a:cubicBezTo>
                <a:cubicBezTo>
                  <a:pt x="700" y="865"/>
                  <a:pt x="649" y="827"/>
                  <a:pt x="636" y="789"/>
                </a:cubicBezTo>
                <a:lnTo>
                  <a:pt x="547" y="674"/>
                </a:lnTo>
                <a:cubicBezTo>
                  <a:pt x="496" y="598"/>
                  <a:pt x="445" y="522"/>
                  <a:pt x="395" y="446"/>
                </a:cubicBezTo>
                <a:cubicBezTo>
                  <a:pt x="280" y="280"/>
                  <a:pt x="153" y="1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Icon&#10;&#10;Description automatically generated">
            <a:extLst>
              <a:ext uri="{FF2B5EF4-FFF2-40B4-BE49-F238E27FC236}">
                <a16:creationId xmlns:a16="http://schemas.microsoft.com/office/drawing/2014/main" id="{DE553E2A-9983-E79B-44AE-E70137712BDE}"/>
              </a:ext>
            </a:extLst>
          </p:cNvPr>
          <p:cNvPicPr>
            <a:picLocks noChangeAspect="1"/>
          </p:cNvPicPr>
          <p:nvPr/>
        </p:nvPicPr>
        <p:blipFill>
          <a:blip r:embed="rId3"/>
          <a:stretch>
            <a:fillRect/>
          </a:stretch>
        </p:blipFill>
        <p:spPr>
          <a:xfrm>
            <a:off x="1409700" y="2176999"/>
            <a:ext cx="2798053" cy="2798053"/>
          </a:xfrm>
          <a:prstGeom prst="rect">
            <a:avLst/>
          </a:prstGeom>
        </p:spPr>
      </p:pic>
      <p:sp>
        <p:nvSpPr>
          <p:cNvPr id="4" name="Rectangle: Rounded Corners 3">
            <a:extLst>
              <a:ext uri="{FF2B5EF4-FFF2-40B4-BE49-F238E27FC236}">
                <a16:creationId xmlns:a16="http://schemas.microsoft.com/office/drawing/2014/main" id="{A7C92DD7-B4C4-9429-C238-9412983F45B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16</a:t>
            </a:r>
            <a:endParaRPr lang="vi-VN" b="1" dirty="0">
              <a:solidFill>
                <a:schemeClr val="bg1"/>
              </a:solidFill>
              <a:latin typeface="Lexend Deca"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THUẬT TOÁN K-MEAN</a:t>
            </a:r>
          </a:p>
        </p:txBody>
      </p:sp>
      <p:sp>
        <p:nvSpPr>
          <p:cNvPr id="39" name="Rectangle: Rounded Corners 38">
            <a:extLst>
              <a:ext uri="{FF2B5EF4-FFF2-40B4-BE49-F238E27FC236}">
                <a16:creationId xmlns:a16="http://schemas.microsoft.com/office/drawing/2014/main" id="{91BAED4E-1282-4D44-57F5-5A1FAB168AA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17</a:t>
            </a:r>
            <a:endParaRPr lang="vi-VN" b="1" dirty="0">
              <a:solidFill>
                <a:schemeClr val="bg1"/>
              </a:solidFill>
              <a:latin typeface="Lexend Deca" pitchFamily="2" charset="0"/>
            </a:endParaRPr>
          </a:p>
        </p:txBody>
      </p:sp>
      <p:pic>
        <p:nvPicPr>
          <p:cNvPr id="2" name="Picture 1">
            <a:extLst>
              <a:ext uri="{FF2B5EF4-FFF2-40B4-BE49-F238E27FC236}">
                <a16:creationId xmlns:a16="http://schemas.microsoft.com/office/drawing/2014/main" id="{1328DD23-BBA6-8FB6-D786-2B82AB59B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553" y="1105179"/>
            <a:ext cx="5281544" cy="35000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5" name="TextBox 34">
            <a:extLst>
              <a:ext uri="{FF2B5EF4-FFF2-40B4-BE49-F238E27FC236}">
                <a16:creationId xmlns:a16="http://schemas.microsoft.com/office/drawing/2014/main" id="{B7411536-1E23-2AB1-8C0A-48BB191D1B15}"/>
              </a:ext>
            </a:extLst>
          </p:cNvPr>
          <p:cNvSpPr txBox="1"/>
          <p:nvPr/>
        </p:nvSpPr>
        <p:spPr>
          <a:xfrm>
            <a:off x="1579861" y="1455986"/>
            <a:ext cx="4613910" cy="2800767"/>
          </a:xfrm>
          <a:prstGeom prst="rect">
            <a:avLst/>
          </a:prstGeom>
          <a:noFill/>
        </p:spPr>
        <p:txBody>
          <a:bodyPr wrap="square">
            <a:spAutoFit/>
          </a:bodyPr>
          <a:lstStyle/>
          <a:p>
            <a:r>
              <a:rPr lang="en-US" sz="1600" b="1" dirty="0">
                <a:solidFill>
                  <a:schemeClr val="dk1"/>
                </a:solidFill>
                <a:latin typeface="Montserrat" panose="00000500000000000000" pitchFamily="2" charset="0"/>
                <a:cs typeface="Times New Roman" panose="02020603050405020304" pitchFamily="18" charset="0"/>
                <a:sym typeface="Asap Condensed"/>
              </a:rPr>
              <a:t>Map:</a:t>
            </a:r>
          </a:p>
          <a:p>
            <a:pPr lvl="1"/>
            <a:r>
              <a:rPr lang="en-US" sz="1600" dirty="0">
                <a:solidFill>
                  <a:schemeClr val="dk1"/>
                </a:solidFill>
                <a:latin typeface="Montserrat" panose="00000500000000000000" pitchFamily="2" charset="0"/>
                <a:cs typeface="Times New Roman" panose="02020603050405020304" pitchFamily="18" charset="0"/>
                <a:sym typeface="Asap Condensed"/>
              </a:rPr>
              <a:t>Cho </a:t>
            </a:r>
            <a:r>
              <a:rPr lang="en-US" sz="1600" dirty="0" err="1">
                <a:solidFill>
                  <a:schemeClr val="dk1"/>
                </a:solidFill>
                <a:latin typeface="Montserrat" panose="00000500000000000000" pitchFamily="2" charset="0"/>
                <a:cs typeface="Times New Roman" panose="02020603050405020304" pitchFamily="18" charset="0"/>
                <a:sym typeface="Asap Condensed"/>
              </a:rPr>
              <a:t>một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tập</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hợp</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Tính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khoảng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đó </a:t>
            </a:r>
            <a:r>
              <a:rPr lang="en-US" sz="1600" dirty="0" err="1">
                <a:solidFill>
                  <a:schemeClr val="dk1"/>
                </a:solidFill>
                <a:latin typeface="Montserrat" panose="00000500000000000000" pitchFamily="2" charset="0"/>
                <a:cs typeface="Times New Roman" panose="02020603050405020304" pitchFamily="18" charset="0"/>
                <a:sym typeface="Asap Condensed"/>
              </a:rPr>
              <a:t>đến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Phát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ra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đó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gần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nó</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nhất</a:t>
            </a:r>
            <a:r>
              <a:rPr lang="en-US" sz="1600" dirty="0">
                <a:solidFill>
                  <a:schemeClr val="dk1"/>
                </a:solidFill>
                <a:latin typeface="Montserrat" panose="00000500000000000000" pitchFamily="2" charset="0"/>
                <a:cs typeface="Times New Roman" panose="02020603050405020304" pitchFamily="18" charset="0"/>
                <a:sym typeface="Asap Condensed"/>
              </a:rPr>
              <a:t>.</a:t>
            </a:r>
          </a:p>
          <a:p>
            <a:r>
              <a:rPr lang="en-US" sz="1600" b="1" dirty="0">
                <a:solidFill>
                  <a:schemeClr val="dk1"/>
                </a:solidFill>
                <a:latin typeface="Montserrat" panose="00000500000000000000" pitchFamily="2" charset="0"/>
                <a:cs typeface="Times New Roman" panose="02020603050405020304" pitchFamily="18" charset="0"/>
                <a:sym typeface="Asap Condensed"/>
              </a:rPr>
              <a:t>Reduce:</a:t>
            </a:r>
          </a:p>
          <a:p>
            <a:r>
              <a:rPr lang="en-US" sz="1600" dirty="0">
                <a:solidFill>
                  <a:schemeClr val="dk1"/>
                </a:solidFill>
                <a:latin typeface="Montserrat" panose="00000500000000000000" pitchFamily="2" charset="0"/>
                <a:cs typeface="Times New Roman" panose="02020603050405020304" pitchFamily="18" charset="0"/>
                <a:sym typeface="Asap Condensed"/>
              </a:rPr>
              <a:t>Cho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thuộc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đó.</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Tính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mới</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cho</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bằng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lấy</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trung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bình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cộng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của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tất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dữ</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liệu</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đã</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được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gán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vào</a:t>
            </a:r>
            <a:r>
              <a:rPr lang="en-US" sz="1600" dirty="0">
                <a:solidFill>
                  <a:schemeClr val="dk1"/>
                </a:solidFill>
                <a:latin typeface="Montserrat" panose="00000500000000000000" pitchFamily="2" charset="0"/>
                <a:cs typeface="Times New Roman" panose="02020603050405020304" pitchFamily="18" charset="0"/>
                <a:sym typeface="Asap Condensed"/>
              </a:rPr>
              <a:t> cluster đó.</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Phát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ra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mới</a:t>
            </a:r>
            <a:r>
              <a:rPr lang="en-US" sz="1600" dirty="0">
                <a:solidFill>
                  <a:schemeClr val="dk1"/>
                </a:solidFill>
                <a:latin typeface="Montserrat" panose="00000500000000000000" pitchFamily="2" charset="0"/>
                <a:cs typeface="Times New Roman" panose="02020603050405020304" pitchFamily="18" charset="0"/>
                <a:sym typeface="Asap Condensed"/>
              </a:rPr>
              <a:t>.</a:t>
            </a:r>
          </a:p>
        </p:txBody>
      </p:sp>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CÁC BƯỚC THỰC HIỆN THUẬT TOÁN K-MEAN</a:t>
            </a:r>
          </a:p>
        </p:txBody>
      </p:sp>
      <p:sp>
        <p:nvSpPr>
          <p:cNvPr id="2" name="Rectangle: Rounded Corners 1">
            <a:extLst>
              <a:ext uri="{FF2B5EF4-FFF2-40B4-BE49-F238E27FC236}">
                <a16:creationId xmlns:a16="http://schemas.microsoft.com/office/drawing/2014/main" id="{E68810BE-130B-6AAA-DBAB-14BBDE8F832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37027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5" name="TextBox 34">
            <a:extLst>
              <a:ext uri="{FF2B5EF4-FFF2-40B4-BE49-F238E27FC236}">
                <a16:creationId xmlns:a16="http://schemas.microsoft.com/office/drawing/2014/main" id="{B7411536-1E23-2AB1-8C0A-48BB191D1B15}"/>
              </a:ext>
            </a:extLst>
          </p:cNvPr>
          <p:cNvSpPr txBox="1"/>
          <p:nvPr/>
        </p:nvSpPr>
        <p:spPr>
          <a:xfrm>
            <a:off x="1579861" y="1455986"/>
            <a:ext cx="4613910" cy="2800767"/>
          </a:xfrm>
          <a:prstGeom prst="rect">
            <a:avLst/>
          </a:prstGeom>
          <a:noFill/>
        </p:spPr>
        <p:txBody>
          <a:bodyPr wrap="square">
            <a:spAutoFit/>
          </a:bodyPr>
          <a:lstStyle/>
          <a:p>
            <a:r>
              <a:rPr lang="en-US" sz="1600" b="1" dirty="0">
                <a:solidFill>
                  <a:schemeClr val="dk1"/>
                </a:solidFill>
                <a:latin typeface="Montserrat" panose="00000500000000000000" pitchFamily="2" charset="0"/>
                <a:cs typeface="Times New Roman" panose="02020603050405020304" pitchFamily="18" charset="0"/>
                <a:sym typeface="Asap Condensed"/>
              </a:rPr>
              <a:t>Map:</a:t>
            </a:r>
          </a:p>
          <a:p>
            <a:pPr lvl="1"/>
            <a:r>
              <a:rPr lang="en-US" sz="1600" dirty="0">
                <a:solidFill>
                  <a:schemeClr val="dk1"/>
                </a:solidFill>
                <a:latin typeface="Montserrat" panose="00000500000000000000" pitchFamily="2" charset="0"/>
                <a:cs typeface="Times New Roman" panose="02020603050405020304" pitchFamily="18" charset="0"/>
                <a:sym typeface="Asap Condensed"/>
              </a:rPr>
              <a:t>Cho </a:t>
            </a:r>
            <a:r>
              <a:rPr lang="en-US" sz="1600" dirty="0" err="1">
                <a:solidFill>
                  <a:schemeClr val="dk1"/>
                </a:solidFill>
                <a:latin typeface="Montserrat" panose="00000500000000000000" pitchFamily="2" charset="0"/>
                <a:cs typeface="Times New Roman" panose="02020603050405020304" pitchFamily="18" charset="0"/>
                <a:sym typeface="Asap Condensed"/>
              </a:rPr>
              <a:t>một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tập</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hợp</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Tính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khoảng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đó </a:t>
            </a:r>
            <a:r>
              <a:rPr lang="en-US" sz="1600" dirty="0" err="1">
                <a:solidFill>
                  <a:schemeClr val="dk1"/>
                </a:solidFill>
                <a:latin typeface="Montserrat" panose="00000500000000000000" pitchFamily="2" charset="0"/>
                <a:cs typeface="Times New Roman" panose="02020603050405020304" pitchFamily="18" charset="0"/>
                <a:sym typeface="Asap Condensed"/>
              </a:rPr>
              <a:t>đến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Phát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ra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đó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gần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nó</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nhất</a:t>
            </a:r>
            <a:r>
              <a:rPr lang="en-US" sz="1600" dirty="0">
                <a:solidFill>
                  <a:schemeClr val="dk1"/>
                </a:solidFill>
                <a:latin typeface="Montserrat" panose="00000500000000000000" pitchFamily="2" charset="0"/>
                <a:cs typeface="Times New Roman" panose="02020603050405020304" pitchFamily="18" charset="0"/>
                <a:sym typeface="Asap Condensed"/>
              </a:rPr>
              <a:t>.</a:t>
            </a:r>
          </a:p>
          <a:p>
            <a:r>
              <a:rPr lang="en-US" sz="1600" b="1" dirty="0">
                <a:solidFill>
                  <a:schemeClr val="dk1"/>
                </a:solidFill>
                <a:latin typeface="Montserrat" panose="00000500000000000000" pitchFamily="2" charset="0"/>
                <a:cs typeface="Times New Roman" panose="02020603050405020304" pitchFamily="18" charset="0"/>
                <a:sym typeface="Asap Condensed"/>
              </a:rPr>
              <a:t>Reduce:</a:t>
            </a:r>
          </a:p>
          <a:p>
            <a:pPr lvl="1"/>
            <a:r>
              <a:rPr lang="en-US" sz="1600" dirty="0">
                <a:solidFill>
                  <a:schemeClr val="dk1"/>
                </a:solidFill>
                <a:latin typeface="Montserrat" panose="00000500000000000000" pitchFamily="2" charset="0"/>
                <a:cs typeface="Times New Roman" panose="02020603050405020304" pitchFamily="18" charset="0"/>
                <a:sym typeface="Asap Condensed"/>
              </a:rPr>
              <a:t>Cho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thuộc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đó.</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Tính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mới</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cho</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bằng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lấy</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trung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bình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cộng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của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tất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dữ</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liệu</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đã</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được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gán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vào</a:t>
            </a:r>
            <a:r>
              <a:rPr lang="en-US" sz="1600" dirty="0">
                <a:solidFill>
                  <a:schemeClr val="dk1"/>
                </a:solidFill>
                <a:latin typeface="Montserrat" panose="00000500000000000000" pitchFamily="2" charset="0"/>
                <a:cs typeface="Times New Roman" panose="02020603050405020304" pitchFamily="18" charset="0"/>
                <a:sym typeface="Asap Condensed"/>
              </a:rPr>
              <a:t> cluster đó.</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Phát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ra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mới</a:t>
            </a:r>
            <a:r>
              <a:rPr lang="en-US" sz="1600" dirty="0">
                <a:solidFill>
                  <a:schemeClr val="dk1"/>
                </a:solidFill>
                <a:latin typeface="Montserrat" panose="00000500000000000000" pitchFamily="2" charset="0"/>
                <a:cs typeface="Times New Roman" panose="02020603050405020304" pitchFamily="18" charset="0"/>
                <a:sym typeface="Asap Condensed"/>
              </a:rPr>
              <a:t>.</a:t>
            </a:r>
          </a:p>
        </p:txBody>
      </p:sp>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K-MEAN XỬ LÝ SONG </a:t>
            </a:r>
            <a:r>
              <a:rPr lang="en-US" sz="3500" dirty="0" err="1">
                <a:solidFill>
                  <a:srgbClr val="3E1106"/>
                </a:solidFill>
                <a:latin typeface="Anton"/>
                <a:sym typeface="Anton"/>
              </a:rPr>
              <a:t>SONG</a:t>
            </a:r>
            <a:endParaRPr lang="en-US" sz="3500" dirty="0">
              <a:solidFill>
                <a:srgbClr val="3E1106"/>
              </a:solidFill>
              <a:latin typeface="Anton"/>
              <a:sym typeface="Anton"/>
            </a:endParaRPr>
          </a:p>
        </p:txBody>
      </p:sp>
      <p:pic>
        <p:nvPicPr>
          <p:cNvPr id="38" name="Picture 37">
            <a:extLst>
              <a:ext uri="{FF2B5EF4-FFF2-40B4-BE49-F238E27FC236}">
                <a16:creationId xmlns:a16="http://schemas.microsoft.com/office/drawing/2014/main" id="{2E8861BC-8D3A-F1BB-DCD3-27E038482211}"/>
              </a:ext>
            </a:extLst>
          </p:cNvPr>
          <p:cNvPicPr>
            <a:picLocks noChangeAspect="1"/>
          </p:cNvPicPr>
          <p:nvPr/>
        </p:nvPicPr>
        <p:blipFill>
          <a:blip r:embed="rId3"/>
          <a:stretch>
            <a:fillRect/>
          </a:stretch>
        </p:blipFill>
        <p:spPr>
          <a:xfrm>
            <a:off x="6193771" y="1135380"/>
            <a:ext cx="2243223" cy="3619500"/>
          </a:xfrm>
          <a:prstGeom prst="rect">
            <a:avLst/>
          </a:prstGeom>
        </p:spPr>
      </p:pic>
      <p:sp>
        <p:nvSpPr>
          <p:cNvPr id="2" name="Rectangle: Rounded Corners 1">
            <a:extLst>
              <a:ext uri="{FF2B5EF4-FFF2-40B4-BE49-F238E27FC236}">
                <a16:creationId xmlns:a16="http://schemas.microsoft.com/office/drawing/2014/main" id="{A94A3E58-5EC6-BE01-D81F-7DD49D8F9B5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325669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THÀNH VIÊN</a:t>
            </a:r>
            <a:endParaRPr dirty="0">
              <a:solidFill>
                <a:schemeClr val="accent1"/>
              </a:solidFill>
            </a:endParaRPr>
          </a:p>
        </p:txBody>
      </p:sp>
      <p:sp>
        <p:nvSpPr>
          <p:cNvPr id="5" name="Google Shape;1230;p52">
            <a:extLst>
              <a:ext uri="{FF2B5EF4-FFF2-40B4-BE49-F238E27FC236}">
                <a16:creationId xmlns:a16="http://schemas.microsoft.com/office/drawing/2014/main" id="{FCE52316-55B8-40CE-8123-F15D7BF1CE9A}"/>
              </a:ext>
            </a:extLst>
          </p:cNvPr>
          <p:cNvSpPr txBox="1">
            <a:spLocks noGrp="1"/>
          </p:cNvSpPr>
          <p:nvPr>
            <p:ph type="body" idx="1"/>
          </p:nvPr>
        </p:nvSpPr>
        <p:spPr>
          <a:xfrm>
            <a:off x="2316905" y="1761932"/>
            <a:ext cx="4950644" cy="1808581"/>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US" sz="1500" b="1" dirty="0"/>
              <a:t>1. Trần Nhật Tân 		MSSV: 19522177</a:t>
            </a:r>
          </a:p>
          <a:p>
            <a:pPr marL="0" lvl="0" indent="0" algn="just" rtl="0">
              <a:lnSpc>
                <a:spcPct val="150000"/>
              </a:lnSpc>
              <a:spcBef>
                <a:spcPts val="0"/>
              </a:spcBef>
              <a:spcAft>
                <a:spcPts val="0"/>
              </a:spcAft>
              <a:buNone/>
            </a:pPr>
            <a:r>
              <a:rPr lang="en-US" sz="1500" b="1" dirty="0"/>
              <a:t>2. Lê </a:t>
            </a:r>
            <a:r>
              <a:rPr lang="en-US" sz="1500" b="1" dirty="0" err="1"/>
              <a:t>Thế</a:t>
            </a:r>
            <a:r>
              <a:rPr lang="en-US" sz="1500" b="1" dirty="0"/>
              <a:t> </a:t>
            </a:r>
            <a:r>
              <a:rPr lang="en-US" sz="1500" b="1" dirty="0" err="1"/>
              <a:t>Tiệm</a:t>
            </a:r>
            <a:r>
              <a:rPr lang="en-US" sz="1500" b="1" dirty="0"/>
              <a:t>		MSSV: 19522330</a:t>
            </a:r>
          </a:p>
          <a:p>
            <a:pPr marL="0" lvl="0" indent="0" algn="just" rtl="0">
              <a:lnSpc>
                <a:spcPct val="150000"/>
              </a:lnSpc>
              <a:spcBef>
                <a:spcPts val="0"/>
              </a:spcBef>
              <a:spcAft>
                <a:spcPts val="0"/>
              </a:spcAft>
              <a:buNone/>
            </a:pPr>
            <a:r>
              <a:rPr lang="en-US" sz="1500" b="1" dirty="0"/>
              <a:t>3. </a:t>
            </a:r>
            <a:r>
              <a:rPr lang="en-US" sz="1500" b="1" dirty="0" err="1"/>
              <a:t>Huỳnh</a:t>
            </a:r>
            <a:r>
              <a:rPr lang="en-US" sz="1500" b="1" dirty="0"/>
              <a:t> </a:t>
            </a:r>
            <a:r>
              <a:rPr lang="en-US" sz="1500" b="1" dirty="0" err="1"/>
              <a:t>Quốc</a:t>
            </a:r>
            <a:r>
              <a:rPr lang="en-US" sz="1500" b="1" dirty="0"/>
              <a:t> </a:t>
            </a:r>
            <a:r>
              <a:rPr lang="en-US" sz="1500" b="1" dirty="0" err="1"/>
              <a:t>Khánh</a:t>
            </a:r>
            <a:r>
              <a:rPr lang="en-US" sz="1500" b="1" dirty="0"/>
              <a:t>	MSSV: 19521677</a:t>
            </a:r>
          </a:p>
          <a:p>
            <a:pPr marL="0" lvl="0" indent="0" algn="just" rtl="0">
              <a:lnSpc>
                <a:spcPct val="150000"/>
              </a:lnSpc>
              <a:spcBef>
                <a:spcPts val="0"/>
              </a:spcBef>
              <a:spcAft>
                <a:spcPts val="0"/>
              </a:spcAft>
              <a:buNone/>
            </a:pPr>
            <a:r>
              <a:rPr lang="en-US" sz="1500" b="1" dirty="0"/>
              <a:t>4. </a:t>
            </a:r>
            <a:r>
              <a:rPr lang="en-US" sz="1500" b="1" dirty="0" err="1"/>
              <a:t>Bùi</a:t>
            </a:r>
            <a:r>
              <a:rPr lang="en-US" sz="1500" b="1" dirty="0"/>
              <a:t> </a:t>
            </a:r>
            <a:r>
              <a:rPr lang="en-US" sz="1500" b="1" dirty="0" err="1"/>
              <a:t>Ngọc</a:t>
            </a:r>
            <a:r>
              <a:rPr lang="en-US" sz="1500" b="1" dirty="0"/>
              <a:t> </a:t>
            </a:r>
            <a:r>
              <a:rPr lang="en-US" sz="1500" b="1" dirty="0" err="1"/>
              <a:t>Thành</a:t>
            </a:r>
            <a:r>
              <a:rPr lang="en-US" sz="1500" b="1" dirty="0"/>
              <a:t>	MSSV: 19522220</a:t>
            </a:r>
          </a:p>
        </p:txBody>
      </p:sp>
      <p:grpSp>
        <p:nvGrpSpPr>
          <p:cNvPr id="6" name="Google Shape;1236;p52">
            <a:extLst>
              <a:ext uri="{FF2B5EF4-FFF2-40B4-BE49-F238E27FC236}">
                <a16:creationId xmlns:a16="http://schemas.microsoft.com/office/drawing/2014/main" id="{64DB9AC5-163A-0BCA-7D74-6D068C42DEF8}"/>
              </a:ext>
            </a:extLst>
          </p:cNvPr>
          <p:cNvGrpSpPr/>
          <p:nvPr/>
        </p:nvGrpSpPr>
        <p:grpSpPr>
          <a:xfrm>
            <a:off x="1464680" y="2456970"/>
            <a:ext cx="496549" cy="229560"/>
            <a:chOff x="5456771" y="2495661"/>
            <a:chExt cx="496549" cy="229560"/>
          </a:xfrm>
        </p:grpSpPr>
        <p:sp>
          <p:nvSpPr>
            <p:cNvPr id="7" name="Google Shape;1237;p52">
              <a:extLst>
                <a:ext uri="{FF2B5EF4-FFF2-40B4-BE49-F238E27FC236}">
                  <a16:creationId xmlns:a16="http://schemas.microsoft.com/office/drawing/2014/main" id="{25BECB7B-9F1C-724D-EE44-583E2A3683B9}"/>
                </a:ext>
              </a:extLst>
            </p:cNvPr>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8;p52">
              <a:extLst>
                <a:ext uri="{FF2B5EF4-FFF2-40B4-BE49-F238E27FC236}">
                  <a16:creationId xmlns:a16="http://schemas.microsoft.com/office/drawing/2014/main" id="{28CFCDA1-8CC3-4044-7CAE-716274FD728A}"/>
                </a:ext>
              </a:extLst>
            </p:cNvPr>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9;p52">
              <a:extLst>
                <a:ext uri="{FF2B5EF4-FFF2-40B4-BE49-F238E27FC236}">
                  <a16:creationId xmlns:a16="http://schemas.microsoft.com/office/drawing/2014/main" id="{F49BD576-A476-B665-3C6E-302ABF6D63FE}"/>
                </a:ext>
              </a:extLst>
            </p:cNvPr>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240;p52">
            <a:extLst>
              <a:ext uri="{FF2B5EF4-FFF2-40B4-BE49-F238E27FC236}">
                <a16:creationId xmlns:a16="http://schemas.microsoft.com/office/drawing/2014/main" id="{C5815A24-D666-0B18-0A2B-36123F20D3BC}"/>
              </a:ext>
            </a:extLst>
          </p:cNvPr>
          <p:cNvGrpSpPr/>
          <p:nvPr/>
        </p:nvGrpSpPr>
        <p:grpSpPr>
          <a:xfrm>
            <a:off x="357292" y="2519519"/>
            <a:ext cx="875045" cy="125099"/>
            <a:chOff x="4462994" y="2622072"/>
            <a:chExt cx="496508" cy="125099"/>
          </a:xfrm>
        </p:grpSpPr>
        <p:sp>
          <p:nvSpPr>
            <p:cNvPr id="11" name="Google Shape;1241;p52">
              <a:extLst>
                <a:ext uri="{FF2B5EF4-FFF2-40B4-BE49-F238E27FC236}">
                  <a16:creationId xmlns:a16="http://schemas.microsoft.com/office/drawing/2014/main" id="{50E05818-A25A-0730-3ADD-77E6D2FDE61E}"/>
                </a:ext>
              </a:extLst>
            </p:cNvPr>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2;p52">
              <a:extLst>
                <a:ext uri="{FF2B5EF4-FFF2-40B4-BE49-F238E27FC236}">
                  <a16:creationId xmlns:a16="http://schemas.microsoft.com/office/drawing/2014/main" id="{B17A79D7-16D2-E74F-872B-1A1209D21A50}"/>
                </a:ext>
              </a:extLst>
            </p:cNvPr>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243;p52">
            <a:extLst>
              <a:ext uri="{FF2B5EF4-FFF2-40B4-BE49-F238E27FC236}">
                <a16:creationId xmlns:a16="http://schemas.microsoft.com/office/drawing/2014/main" id="{6A83E995-F0F1-F2E9-474D-A17FAD5D26FF}"/>
              </a:ext>
            </a:extLst>
          </p:cNvPr>
          <p:cNvGrpSpPr/>
          <p:nvPr/>
        </p:nvGrpSpPr>
        <p:grpSpPr>
          <a:xfrm rot="10800000">
            <a:off x="7102504" y="2390910"/>
            <a:ext cx="496549" cy="229560"/>
            <a:chOff x="5456771" y="2495661"/>
            <a:chExt cx="496549" cy="229560"/>
          </a:xfrm>
        </p:grpSpPr>
        <p:sp>
          <p:nvSpPr>
            <p:cNvPr id="14" name="Google Shape;1244;p52">
              <a:extLst>
                <a:ext uri="{FF2B5EF4-FFF2-40B4-BE49-F238E27FC236}">
                  <a16:creationId xmlns:a16="http://schemas.microsoft.com/office/drawing/2014/main" id="{76CFAB57-D75F-F83E-16BE-618161F7ECF6}"/>
                </a:ext>
              </a:extLst>
            </p:cNvPr>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45;p52">
              <a:extLst>
                <a:ext uri="{FF2B5EF4-FFF2-40B4-BE49-F238E27FC236}">
                  <a16:creationId xmlns:a16="http://schemas.microsoft.com/office/drawing/2014/main" id="{A905A896-80A6-B3E4-EAAB-B5B6FDD9D899}"/>
                </a:ext>
              </a:extLst>
            </p:cNvPr>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46;p52">
              <a:extLst>
                <a:ext uri="{FF2B5EF4-FFF2-40B4-BE49-F238E27FC236}">
                  <a16:creationId xmlns:a16="http://schemas.microsoft.com/office/drawing/2014/main" id="{78535BBC-EC78-AFF4-55FA-E8568BBC4B46}"/>
                </a:ext>
              </a:extLst>
            </p:cNvPr>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47;p52">
            <a:extLst>
              <a:ext uri="{FF2B5EF4-FFF2-40B4-BE49-F238E27FC236}">
                <a16:creationId xmlns:a16="http://schemas.microsoft.com/office/drawing/2014/main" id="{614CC19D-3FDF-10AA-1667-7E899EDC88E2}"/>
              </a:ext>
            </a:extLst>
          </p:cNvPr>
          <p:cNvGrpSpPr/>
          <p:nvPr/>
        </p:nvGrpSpPr>
        <p:grpSpPr>
          <a:xfrm>
            <a:off x="7831780" y="2461902"/>
            <a:ext cx="875045" cy="125099"/>
            <a:chOff x="4462994" y="2622072"/>
            <a:chExt cx="496508" cy="125099"/>
          </a:xfrm>
        </p:grpSpPr>
        <p:sp>
          <p:nvSpPr>
            <p:cNvPr id="18" name="Google Shape;1248;p52">
              <a:extLst>
                <a:ext uri="{FF2B5EF4-FFF2-40B4-BE49-F238E27FC236}">
                  <a16:creationId xmlns:a16="http://schemas.microsoft.com/office/drawing/2014/main" id="{A4B33DDB-A44D-5841-3029-9C0D7D89C253}"/>
                </a:ext>
              </a:extLst>
            </p:cNvPr>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52">
              <a:extLst>
                <a:ext uri="{FF2B5EF4-FFF2-40B4-BE49-F238E27FC236}">
                  <a16:creationId xmlns:a16="http://schemas.microsoft.com/office/drawing/2014/main" id="{42B54835-9812-4DA3-4973-88F555A68712}"/>
                </a:ext>
              </a:extLst>
            </p:cNvPr>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F0375535-D0FF-78AE-5D69-3DB81B170B4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02</a:t>
            </a:r>
            <a:endParaRPr lang="vi-VN" b="1" dirty="0">
              <a:solidFill>
                <a:schemeClr val="bg1"/>
              </a:solidFill>
              <a:latin typeface="Lexend Deca"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EUCLIDEAN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3" name="Google Shape;1167;p42">
            <a:extLst>
              <a:ext uri="{FF2B5EF4-FFF2-40B4-BE49-F238E27FC236}">
                <a16:creationId xmlns:a16="http://schemas.microsoft.com/office/drawing/2014/main" id="{52536AF1-22F1-651E-6F20-B9DBB0A7580A}"/>
              </a:ext>
            </a:extLst>
          </p:cNvPr>
          <p:cNvSpPr txBox="1">
            <a:spLocks noGrp="1"/>
          </p:cNvSpPr>
          <p:nvPr>
            <p:ph type="subTitle" idx="1"/>
          </p:nvPr>
        </p:nvSpPr>
        <p:spPr>
          <a:xfrm>
            <a:off x="1394460" y="3630720"/>
            <a:ext cx="6357328" cy="824100"/>
          </a:xfrm>
          <a:prstGeom prst="rect">
            <a:avLst/>
          </a:prstGeom>
        </p:spPr>
        <p:txBody>
          <a:bodyPr spcFirstLastPara="1" wrap="square" lIns="91425" tIns="91425" rIns="91425" bIns="91425" anchor="t" anchorCtr="0">
            <a:noAutofit/>
          </a:bodyPr>
          <a:lstStyle/>
          <a:p>
            <a:pPr algn="l"/>
            <a:r>
              <a:rPr lang="en-US" sz="1600" dirty="0">
                <a:sym typeface="Arial"/>
              </a:rPr>
              <a:t>	</a:t>
            </a:r>
            <a:r>
              <a:rPr lang="en-US" sz="1600" dirty="0" err="1">
                <a:sym typeface="Arial"/>
              </a:rPr>
              <a:t>Khoảng</a:t>
            </a:r>
            <a:r>
              <a:rPr lang="en-US" sz="1600" dirty="0">
                <a:sym typeface="Arial"/>
              </a:rPr>
              <a:t> </a:t>
            </a:r>
            <a:r>
              <a:rPr lang="en-US" sz="1600" dirty="0" err="1">
                <a:sym typeface="Arial"/>
              </a:rPr>
              <a:t>cách</a:t>
            </a:r>
            <a:r>
              <a:rPr lang="en-US" sz="1600" dirty="0">
                <a:sym typeface="Arial"/>
              </a:rPr>
              <a:t> Euclid </a:t>
            </a:r>
            <a:r>
              <a:rPr lang="en-US" sz="1600" dirty="0" err="1">
                <a:sym typeface="Arial"/>
              </a:rPr>
              <a:t>giữa</a:t>
            </a:r>
            <a:r>
              <a:rPr lang="en-US" sz="1600" dirty="0">
                <a:sym typeface="Arial"/>
              </a:rPr>
              <a:t> </a:t>
            </a:r>
            <a:r>
              <a:rPr lang="en-US" sz="1600" dirty="0" err="1">
                <a:sym typeface="Arial"/>
              </a:rPr>
              <a:t>hai</a:t>
            </a:r>
            <a:r>
              <a:rPr lang="en-US" sz="1600" dirty="0">
                <a:sym typeface="Arial"/>
              </a:rPr>
              <a:t> </a:t>
            </a:r>
            <a:r>
              <a:rPr lang="en-US" sz="1600" dirty="0" err="1">
                <a:sym typeface="Arial"/>
              </a:rPr>
              <a:t>điểm</a:t>
            </a:r>
            <a:r>
              <a:rPr lang="en-US" sz="1600" dirty="0">
                <a:sym typeface="Arial"/>
              </a:rPr>
              <a:t> </a:t>
            </a:r>
            <a:r>
              <a:rPr lang="en-US" sz="1600" dirty="0" err="1">
                <a:sym typeface="Arial"/>
              </a:rPr>
              <a:t>trong</a:t>
            </a:r>
            <a:r>
              <a:rPr lang="en-US" sz="1600" dirty="0">
                <a:sym typeface="Arial"/>
              </a:rPr>
              <a:t> không </a:t>
            </a:r>
            <a:r>
              <a:rPr lang="en-US" sz="1600" dirty="0" err="1">
                <a:sym typeface="Arial"/>
              </a:rPr>
              <a:t>gian</a:t>
            </a:r>
            <a:r>
              <a:rPr lang="en-US" sz="1600" dirty="0">
                <a:sym typeface="Arial"/>
              </a:rPr>
              <a:t> Euclid </a:t>
            </a:r>
            <a:r>
              <a:rPr lang="en-US" sz="1600" dirty="0" err="1">
                <a:sym typeface="Arial"/>
              </a:rPr>
              <a:t>là</a:t>
            </a:r>
            <a:r>
              <a:rPr lang="en-US" sz="1600" dirty="0">
                <a:sym typeface="Arial"/>
              </a:rPr>
              <a:t> </a:t>
            </a:r>
            <a:r>
              <a:rPr lang="en-US" sz="1600" dirty="0" err="1">
                <a:sym typeface="Arial"/>
              </a:rPr>
              <a:t>độ</a:t>
            </a:r>
            <a:r>
              <a:rPr lang="en-US" sz="1600" dirty="0">
                <a:sym typeface="Arial"/>
              </a:rPr>
              <a:t> </a:t>
            </a:r>
            <a:r>
              <a:rPr lang="en-US" sz="1600" dirty="0" err="1">
                <a:sym typeface="Arial"/>
              </a:rPr>
              <a:t>dài</a:t>
            </a:r>
            <a:r>
              <a:rPr lang="en-US" sz="1600" dirty="0">
                <a:sym typeface="Arial"/>
              </a:rPr>
              <a:t> </a:t>
            </a:r>
            <a:r>
              <a:rPr lang="en-US" sz="1600" dirty="0" err="1">
                <a:sym typeface="Arial"/>
              </a:rPr>
              <a:t>của</a:t>
            </a:r>
            <a:r>
              <a:rPr lang="en-US" sz="1600" dirty="0">
                <a:sym typeface="Arial"/>
              </a:rPr>
              <a:t> đoạn thẳng </a:t>
            </a:r>
            <a:r>
              <a:rPr lang="en-US" sz="1600" dirty="0" err="1">
                <a:sym typeface="Arial"/>
              </a:rPr>
              <a:t>nối</a:t>
            </a:r>
            <a:r>
              <a:rPr lang="en-US" sz="1600" dirty="0">
                <a:sym typeface="Arial"/>
              </a:rPr>
              <a:t> </a:t>
            </a:r>
            <a:r>
              <a:rPr lang="en-US" sz="1600" dirty="0" err="1">
                <a:sym typeface="Arial"/>
              </a:rPr>
              <a:t>hai</a:t>
            </a:r>
            <a:r>
              <a:rPr lang="en-US" sz="1600" dirty="0">
                <a:sym typeface="Arial"/>
              </a:rPr>
              <a:t> </a:t>
            </a:r>
            <a:r>
              <a:rPr lang="en-US" sz="1600" dirty="0" err="1">
                <a:sym typeface="Arial"/>
              </a:rPr>
              <a:t>điểm</a:t>
            </a:r>
            <a:r>
              <a:rPr lang="en-US" sz="1600" dirty="0">
                <a:sym typeface="Arial"/>
              </a:rPr>
              <a:t> </a:t>
            </a:r>
            <a:r>
              <a:rPr lang="en-US" sz="1600" dirty="0" err="1">
                <a:sym typeface="Arial"/>
              </a:rPr>
              <a:t>đó</a:t>
            </a:r>
            <a:r>
              <a:rPr lang="en-US" sz="1600" dirty="0">
                <a:sym typeface="Arial"/>
              </a:rPr>
              <a:t>. </a:t>
            </a:r>
            <a:r>
              <a:rPr lang="en-US" sz="1600" dirty="0" err="1">
                <a:sym typeface="Arial"/>
              </a:rPr>
              <a:t>Là</a:t>
            </a:r>
            <a:r>
              <a:rPr lang="en-US" sz="1600" dirty="0">
                <a:sym typeface="Arial"/>
              </a:rPr>
              <a:t> </a:t>
            </a:r>
            <a:r>
              <a:rPr lang="en-US" sz="1600" dirty="0" err="1">
                <a:sym typeface="Arial"/>
              </a:rPr>
              <a:t>thước</a:t>
            </a:r>
            <a:r>
              <a:rPr lang="en-US" sz="1600" dirty="0">
                <a:sym typeface="Arial"/>
              </a:rPr>
              <a:t> </a:t>
            </a:r>
            <a:r>
              <a:rPr lang="en-US" sz="1600" dirty="0" err="1">
                <a:sym typeface="Arial"/>
              </a:rPr>
              <a:t>đo</a:t>
            </a:r>
            <a:r>
              <a:rPr lang="en-US" sz="1600" dirty="0">
                <a:sym typeface="Arial"/>
              </a:rPr>
              <a:t> </a:t>
            </a:r>
            <a:r>
              <a:rPr lang="en-US" sz="1600" dirty="0" err="1">
                <a:sym typeface="Arial"/>
              </a:rPr>
              <a:t>khoảng</a:t>
            </a:r>
            <a:r>
              <a:rPr lang="en-US" sz="1600" dirty="0">
                <a:sym typeface="Arial"/>
              </a:rPr>
              <a:t> </a:t>
            </a:r>
            <a:r>
              <a:rPr lang="en-US" sz="1600" dirty="0" err="1">
                <a:sym typeface="Arial"/>
              </a:rPr>
              <a:t>cách</a:t>
            </a:r>
            <a:r>
              <a:rPr lang="en-US" sz="1600" dirty="0">
                <a:sym typeface="Arial"/>
              </a:rPr>
              <a:t> </a:t>
            </a:r>
            <a:r>
              <a:rPr lang="en-US" sz="1600" dirty="0" err="1">
                <a:sym typeface="Arial"/>
              </a:rPr>
              <a:t>tốt</a:t>
            </a:r>
            <a:r>
              <a:rPr lang="en-US" sz="1600" dirty="0">
                <a:sym typeface="Arial"/>
              </a:rPr>
              <a:t> </a:t>
            </a:r>
            <a:r>
              <a:rPr lang="en-US" sz="1600" dirty="0" err="1">
                <a:sym typeface="Arial"/>
              </a:rPr>
              <a:t>nhất</a:t>
            </a:r>
            <a:r>
              <a:rPr lang="en-US" sz="1600" dirty="0">
                <a:sym typeface="Arial"/>
              </a:rPr>
              <a:t> có </a:t>
            </a:r>
            <a:r>
              <a:rPr lang="en-US" sz="1600" dirty="0" err="1">
                <a:sym typeface="Arial"/>
              </a:rPr>
              <a:t>thể</a:t>
            </a:r>
            <a:r>
              <a:rPr lang="en-US" sz="1600" dirty="0">
                <a:sym typeface="Arial"/>
              </a:rPr>
              <a:t> </a:t>
            </a:r>
            <a:r>
              <a:rPr lang="en-US" sz="1600" dirty="0" err="1">
                <a:sym typeface="Arial"/>
              </a:rPr>
              <a:t>được</a:t>
            </a:r>
            <a:r>
              <a:rPr lang="en-US" sz="1600" dirty="0">
                <a:sym typeface="Arial"/>
              </a:rPr>
              <a:t> </a:t>
            </a:r>
            <a:r>
              <a:rPr lang="en-US" sz="1600" dirty="0" err="1">
                <a:sym typeface="Arial"/>
              </a:rPr>
              <a:t>giải</a:t>
            </a:r>
            <a:r>
              <a:rPr lang="en-US" sz="1600" dirty="0">
                <a:sym typeface="Arial"/>
              </a:rPr>
              <a:t> thích </a:t>
            </a:r>
            <a:r>
              <a:rPr lang="en-US" sz="1600" dirty="0" err="1">
                <a:sym typeface="Arial"/>
              </a:rPr>
              <a:t>là</a:t>
            </a:r>
            <a:r>
              <a:rPr lang="en-US" sz="1600" dirty="0">
                <a:sym typeface="Arial"/>
              </a:rPr>
              <a:t> </a:t>
            </a:r>
            <a:r>
              <a:rPr lang="en-US" sz="1600" dirty="0" err="1">
                <a:sym typeface="Arial"/>
              </a:rPr>
              <a:t>độ</a:t>
            </a:r>
            <a:r>
              <a:rPr lang="en-US" sz="1600" dirty="0">
                <a:sym typeface="Arial"/>
              </a:rPr>
              <a:t> </a:t>
            </a:r>
            <a:r>
              <a:rPr lang="en-US" sz="1600" dirty="0" err="1">
                <a:sym typeface="Arial"/>
              </a:rPr>
              <a:t>dài</a:t>
            </a:r>
            <a:r>
              <a:rPr lang="en-US" sz="1600" dirty="0">
                <a:sym typeface="Arial"/>
              </a:rPr>
              <a:t> </a:t>
            </a:r>
            <a:r>
              <a:rPr lang="en-US" sz="1600" dirty="0" err="1">
                <a:sym typeface="Arial"/>
              </a:rPr>
              <a:t>của</a:t>
            </a:r>
            <a:r>
              <a:rPr lang="en-US" sz="1600" dirty="0">
                <a:sym typeface="Arial"/>
              </a:rPr>
              <a:t> </a:t>
            </a:r>
            <a:r>
              <a:rPr lang="en-US" sz="1600" dirty="0" err="1">
                <a:sym typeface="Arial"/>
              </a:rPr>
              <a:t>một</a:t>
            </a:r>
            <a:r>
              <a:rPr lang="en-US" sz="1600" dirty="0">
                <a:sym typeface="Arial"/>
              </a:rPr>
              <a:t> </a:t>
            </a:r>
            <a:r>
              <a:rPr lang="en-US" sz="1600" dirty="0" err="1">
                <a:sym typeface="Arial"/>
              </a:rPr>
              <a:t>đoạn</a:t>
            </a:r>
            <a:r>
              <a:rPr lang="en-US" sz="1600" dirty="0">
                <a:sym typeface="Arial"/>
              </a:rPr>
              <a:t> </a:t>
            </a:r>
            <a:r>
              <a:rPr lang="en-US" sz="1600" dirty="0" err="1">
                <a:sym typeface="Arial"/>
              </a:rPr>
              <a:t>nối</a:t>
            </a:r>
            <a:r>
              <a:rPr lang="en-US" sz="1600" dirty="0">
                <a:sym typeface="Arial"/>
              </a:rPr>
              <a:t> </a:t>
            </a:r>
            <a:r>
              <a:rPr lang="en-US" sz="1600" dirty="0" err="1">
                <a:sym typeface="Arial"/>
              </a:rPr>
              <a:t>hai</a:t>
            </a:r>
            <a:r>
              <a:rPr lang="en-US" sz="1600" dirty="0">
                <a:sym typeface="Arial"/>
              </a:rPr>
              <a:t> </a:t>
            </a:r>
            <a:r>
              <a:rPr lang="en-US" sz="1600" dirty="0" err="1">
                <a:sym typeface="Arial"/>
              </a:rPr>
              <a:t>điểm</a:t>
            </a:r>
            <a:r>
              <a:rPr lang="en-US" sz="1600" dirty="0">
                <a:sym typeface="Arial"/>
              </a:rPr>
              <a:t>. </a:t>
            </a:r>
            <a:endParaRPr lang="en-VN" sz="1600" dirty="0">
              <a:sym typeface="Arial"/>
            </a:endParaRPr>
          </a:p>
        </p:txBody>
      </p:sp>
      <p:pic>
        <p:nvPicPr>
          <p:cNvPr id="4" name="Picture 3">
            <a:extLst>
              <a:ext uri="{FF2B5EF4-FFF2-40B4-BE49-F238E27FC236}">
                <a16:creationId xmlns:a16="http://schemas.microsoft.com/office/drawing/2014/main" id="{3FED0F41-9369-B24A-04A3-F65E23F74DA0}"/>
              </a:ext>
            </a:extLst>
          </p:cNvPr>
          <p:cNvPicPr/>
          <p:nvPr/>
        </p:nvPicPr>
        <p:blipFill>
          <a:blip r:embed="rId3">
            <a:extLst>
              <a:ext uri="{28A0092B-C50C-407E-A947-70E740481C1C}">
                <a14:useLocalDpi xmlns:a14="http://schemas.microsoft.com/office/drawing/2010/main" val="0"/>
              </a:ext>
            </a:extLst>
          </a:blip>
          <a:stretch>
            <a:fillRect/>
          </a:stretch>
        </p:blipFill>
        <p:spPr>
          <a:xfrm>
            <a:off x="3396330" y="1281111"/>
            <a:ext cx="2351339" cy="2200447"/>
          </a:xfrm>
          <a:prstGeom prst="rect">
            <a:avLst/>
          </a:prstGeom>
          <a:solidFill>
            <a:schemeClr val="bg1"/>
          </a:solidFill>
        </p:spPr>
      </p:pic>
      <p:sp>
        <p:nvSpPr>
          <p:cNvPr id="5" name="Rectangle: Rounded Corners 4">
            <a:extLst>
              <a:ext uri="{FF2B5EF4-FFF2-40B4-BE49-F238E27FC236}">
                <a16:creationId xmlns:a16="http://schemas.microsoft.com/office/drawing/2014/main" id="{20D39120-C632-50A8-86AE-9B94230EC1B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61231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EUCLIDEAN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7" name="Google Shape;1167;p42">
            <a:extLst>
              <a:ext uri="{FF2B5EF4-FFF2-40B4-BE49-F238E27FC236}">
                <a16:creationId xmlns:a16="http://schemas.microsoft.com/office/drawing/2014/main" id="{B1039835-E4F5-5990-64B4-9C966071C0A3}"/>
              </a:ext>
            </a:extLst>
          </p:cNvPr>
          <p:cNvSpPr txBox="1">
            <a:spLocks noGrp="1"/>
          </p:cNvSpPr>
          <p:nvPr>
            <p:ph type="subTitle" idx="1"/>
          </p:nvPr>
        </p:nvSpPr>
        <p:spPr>
          <a:xfrm>
            <a:off x="1675836" y="3774536"/>
            <a:ext cx="5904865" cy="824100"/>
          </a:xfrm>
          <a:prstGeom prst="rect">
            <a:avLst/>
          </a:prstGeom>
        </p:spPr>
        <p:txBody>
          <a:bodyPr spcFirstLastPara="1" wrap="square" lIns="91425" tIns="91425" rIns="91425" bIns="91425" anchor="t" anchorCtr="0">
            <a:noAutofit/>
          </a:bodyPr>
          <a:lstStyle/>
          <a:p>
            <a:r>
              <a:rPr lang="vi-VN" sz="1600" dirty="0"/>
              <a:t>Với xi, yi là tọa độ của các data point</a:t>
            </a:r>
            <a:r>
              <a:rPr lang="en-US" sz="1600" dirty="0"/>
              <a:t>.</a:t>
            </a:r>
            <a:endParaRPr lang="en-VN" sz="1600" dirty="0"/>
          </a:p>
        </p:txBody>
      </p:sp>
      <p:pic>
        <p:nvPicPr>
          <p:cNvPr id="8" name="Picture 7">
            <a:extLst>
              <a:ext uri="{FF2B5EF4-FFF2-40B4-BE49-F238E27FC236}">
                <a16:creationId xmlns:a16="http://schemas.microsoft.com/office/drawing/2014/main" id="{6868F71A-3739-1D79-F16E-BE6B2C9972BD}"/>
              </a:ext>
            </a:extLst>
          </p:cNvPr>
          <p:cNvPicPr/>
          <p:nvPr/>
        </p:nvPicPr>
        <p:blipFill>
          <a:blip r:embed="rId3">
            <a:extLst>
              <a:ext uri="{28A0092B-C50C-407E-A947-70E740481C1C}">
                <a14:useLocalDpi xmlns:a14="http://schemas.microsoft.com/office/drawing/2010/main" val="0"/>
              </a:ext>
            </a:extLst>
          </a:blip>
          <a:stretch>
            <a:fillRect/>
          </a:stretch>
        </p:blipFill>
        <p:spPr>
          <a:xfrm>
            <a:off x="2031972" y="1255404"/>
            <a:ext cx="5268792" cy="2309583"/>
          </a:xfrm>
          <a:prstGeom prst="rect">
            <a:avLst/>
          </a:prstGeom>
          <a:solidFill>
            <a:schemeClr val="bg1"/>
          </a:solidFill>
          <a:ln>
            <a:solidFill>
              <a:schemeClr val="tx1"/>
            </a:solidFill>
          </a:ln>
        </p:spPr>
      </p:pic>
      <p:sp>
        <p:nvSpPr>
          <p:cNvPr id="9" name="Rectangle: Rounded Corners 8">
            <a:extLst>
              <a:ext uri="{FF2B5EF4-FFF2-40B4-BE49-F238E27FC236}">
                <a16:creationId xmlns:a16="http://schemas.microsoft.com/office/drawing/2014/main" id="{5CAF2B76-FAA7-46A9-9DE1-825E65D54D5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861477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11" name="Google Shape;1167;p42">
            <a:extLst>
              <a:ext uri="{FF2B5EF4-FFF2-40B4-BE49-F238E27FC236}">
                <a16:creationId xmlns:a16="http://schemas.microsoft.com/office/drawing/2014/main" id="{F1C82952-E19F-8E38-5176-34B6C50A29CA}"/>
              </a:ext>
            </a:extLst>
          </p:cNvPr>
          <p:cNvSpPr txBox="1">
            <a:spLocks noGrp="1"/>
          </p:cNvSpPr>
          <p:nvPr>
            <p:ph type="subTitle" idx="1"/>
          </p:nvPr>
        </p:nvSpPr>
        <p:spPr>
          <a:xfrm>
            <a:off x="975360" y="3744554"/>
            <a:ext cx="6781799" cy="824100"/>
          </a:xfrm>
          <a:prstGeom prst="rect">
            <a:avLst/>
          </a:prstGeom>
        </p:spPr>
        <p:txBody>
          <a:bodyPr spcFirstLastPara="1" wrap="square" lIns="91425" tIns="91425" rIns="91425" bIns="91425" anchor="t" anchorCtr="0">
            <a:noAutofit/>
          </a:bodyPr>
          <a:lstStyle/>
          <a:p>
            <a:r>
              <a:rPr lang="vi-VN" sz="1600" dirty="0"/>
              <a:t>Khoảng cách Manhattan tính toán sự khác biệt tuyệt đối giữa các tọa độ của các cặp đối tượng</a:t>
            </a:r>
            <a:r>
              <a:rPr lang="en-US" sz="1600" dirty="0"/>
              <a:t>. </a:t>
            </a:r>
            <a:r>
              <a:rPr lang="en-US" sz="1600" dirty="0" err="1"/>
              <a:t>Nó</a:t>
            </a:r>
            <a:r>
              <a:rPr lang="en-US" sz="1600" dirty="0"/>
              <a:t> còn </a:t>
            </a:r>
            <a:r>
              <a:rPr lang="en-US" sz="1600" dirty="0" err="1"/>
              <a:t>được</a:t>
            </a:r>
            <a:r>
              <a:rPr lang="en-US" sz="1600" dirty="0"/>
              <a:t> </a:t>
            </a:r>
            <a:r>
              <a:rPr lang="en-US" sz="1600" dirty="0" err="1"/>
              <a:t>gọi</a:t>
            </a:r>
            <a:r>
              <a:rPr lang="en-US" sz="1600" dirty="0"/>
              <a:t> </a:t>
            </a:r>
            <a:r>
              <a:rPr lang="en-US" sz="1600" dirty="0" err="1"/>
              <a:t>là</a:t>
            </a:r>
            <a:r>
              <a:rPr lang="en-US" sz="1600" dirty="0"/>
              <a:t> </a:t>
            </a:r>
            <a:r>
              <a:rPr lang="en-US" sz="1600" dirty="0" err="1"/>
              <a:t>khoảng</a:t>
            </a:r>
            <a:r>
              <a:rPr lang="en-US" sz="1600" dirty="0"/>
              <a:t> </a:t>
            </a:r>
            <a:r>
              <a:rPr lang="en-US" sz="1600" dirty="0" err="1"/>
              <a:t>cách</a:t>
            </a:r>
            <a:r>
              <a:rPr lang="en-US" sz="1600" dirty="0"/>
              <a:t> L1​ (hay Taxicab/City Block distance). </a:t>
            </a:r>
            <a:endParaRPr lang="en-VN" sz="1600" dirty="0"/>
          </a:p>
        </p:txBody>
      </p:sp>
      <p:pic>
        <p:nvPicPr>
          <p:cNvPr id="12" name="Picture 11">
            <a:extLst>
              <a:ext uri="{FF2B5EF4-FFF2-40B4-BE49-F238E27FC236}">
                <a16:creationId xmlns:a16="http://schemas.microsoft.com/office/drawing/2014/main" id="{93A0F5B5-2294-BA39-6D82-7093E6B2AA12}"/>
              </a:ext>
            </a:extLst>
          </p:cNvPr>
          <p:cNvPicPr/>
          <p:nvPr/>
        </p:nvPicPr>
        <p:blipFill>
          <a:blip r:embed="rId3">
            <a:extLst>
              <a:ext uri="{28A0092B-C50C-407E-A947-70E740481C1C}">
                <a14:useLocalDpi xmlns:a14="http://schemas.microsoft.com/office/drawing/2010/main" val="0"/>
              </a:ext>
            </a:extLst>
          </a:blip>
          <a:stretch>
            <a:fillRect/>
          </a:stretch>
        </p:blipFill>
        <p:spPr>
          <a:xfrm>
            <a:off x="3147060" y="1233487"/>
            <a:ext cx="2470908" cy="2239917"/>
          </a:xfrm>
          <a:prstGeom prst="rect">
            <a:avLst/>
          </a:prstGeom>
          <a:solidFill>
            <a:schemeClr val="bg1"/>
          </a:solidFill>
        </p:spPr>
      </p:pic>
      <p:sp>
        <p:nvSpPr>
          <p:cNvPr id="13" name="Rectangle: Rounded Corners 12">
            <a:extLst>
              <a:ext uri="{FF2B5EF4-FFF2-40B4-BE49-F238E27FC236}">
                <a16:creationId xmlns:a16="http://schemas.microsoft.com/office/drawing/2014/main" id="{FC834AAE-9208-48A4-3AAE-3494E8220A6A}"/>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22</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464614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5" name="Google Shape;1167;p42">
            <a:extLst>
              <a:ext uri="{FF2B5EF4-FFF2-40B4-BE49-F238E27FC236}">
                <a16:creationId xmlns:a16="http://schemas.microsoft.com/office/drawing/2014/main" id="{8857BB38-CCB3-C707-88BA-98DF43793ECB}"/>
              </a:ext>
            </a:extLst>
          </p:cNvPr>
          <p:cNvSpPr txBox="1">
            <a:spLocks noGrp="1"/>
          </p:cNvSpPr>
          <p:nvPr>
            <p:ph type="subTitle" idx="1"/>
          </p:nvPr>
        </p:nvSpPr>
        <p:spPr>
          <a:xfrm>
            <a:off x="1619564" y="3477942"/>
            <a:ext cx="5904865" cy="824100"/>
          </a:xfrm>
          <a:prstGeom prst="rect">
            <a:avLst/>
          </a:prstGeom>
        </p:spPr>
        <p:txBody>
          <a:bodyPr spcFirstLastPara="1" wrap="square" lIns="91425" tIns="91425" rIns="91425" bIns="91425" anchor="t" anchorCtr="0">
            <a:noAutofit/>
          </a:bodyPr>
          <a:lstStyle/>
          <a:p>
            <a:r>
              <a:rPr lang="vi-VN" sz="1600" dirty="0"/>
              <a:t>Với xi, yi là tọa độ của các data point</a:t>
            </a:r>
            <a:r>
              <a:rPr lang="en-US" sz="1600" dirty="0"/>
              <a:t>.</a:t>
            </a:r>
            <a:endParaRPr lang="en-VN" sz="1600" dirty="0"/>
          </a:p>
        </p:txBody>
      </p:sp>
      <p:pic>
        <p:nvPicPr>
          <p:cNvPr id="6" name="Picture 5">
            <a:extLst>
              <a:ext uri="{FF2B5EF4-FFF2-40B4-BE49-F238E27FC236}">
                <a16:creationId xmlns:a16="http://schemas.microsoft.com/office/drawing/2014/main" id="{1BE53625-F4DF-5B04-2011-6449A59EE416}"/>
              </a:ext>
            </a:extLst>
          </p:cNvPr>
          <p:cNvPicPr/>
          <p:nvPr/>
        </p:nvPicPr>
        <p:blipFill>
          <a:blip r:embed="rId3">
            <a:extLst>
              <a:ext uri="{28A0092B-C50C-407E-A947-70E740481C1C}">
                <a14:useLocalDpi xmlns:a14="http://schemas.microsoft.com/office/drawing/2010/main" val="0"/>
              </a:ext>
            </a:extLst>
          </a:blip>
          <a:stretch>
            <a:fillRect/>
          </a:stretch>
        </p:blipFill>
        <p:spPr>
          <a:xfrm>
            <a:off x="2458437" y="1545165"/>
            <a:ext cx="4227126" cy="1745111"/>
          </a:xfrm>
          <a:prstGeom prst="rect">
            <a:avLst/>
          </a:prstGeom>
          <a:solidFill>
            <a:schemeClr val="bg1"/>
          </a:solidFill>
          <a:ln>
            <a:solidFill>
              <a:schemeClr val="tx1"/>
            </a:solidFill>
          </a:ln>
        </p:spPr>
      </p:pic>
      <p:sp>
        <p:nvSpPr>
          <p:cNvPr id="7" name="Rectangle: Rounded Corners 6">
            <a:extLst>
              <a:ext uri="{FF2B5EF4-FFF2-40B4-BE49-F238E27FC236}">
                <a16:creationId xmlns:a16="http://schemas.microsoft.com/office/drawing/2014/main" id="{7497B477-20B4-C233-988F-146E63F28A52}"/>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23</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77061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5" name="Google Shape;1167;p42">
            <a:extLst>
              <a:ext uri="{FF2B5EF4-FFF2-40B4-BE49-F238E27FC236}">
                <a16:creationId xmlns:a16="http://schemas.microsoft.com/office/drawing/2014/main" id="{8857BB38-CCB3-C707-88BA-98DF43793ECB}"/>
              </a:ext>
            </a:extLst>
          </p:cNvPr>
          <p:cNvSpPr txBox="1">
            <a:spLocks noGrp="1"/>
          </p:cNvSpPr>
          <p:nvPr>
            <p:ph type="subTitle" idx="1"/>
          </p:nvPr>
        </p:nvSpPr>
        <p:spPr>
          <a:xfrm>
            <a:off x="1619564" y="3477942"/>
            <a:ext cx="5904865" cy="824100"/>
          </a:xfrm>
          <a:prstGeom prst="rect">
            <a:avLst/>
          </a:prstGeom>
        </p:spPr>
        <p:txBody>
          <a:bodyPr spcFirstLastPara="1" wrap="square" lIns="91425" tIns="91425" rIns="91425" bIns="91425" anchor="t" anchorCtr="0">
            <a:noAutofit/>
          </a:bodyPr>
          <a:lstStyle/>
          <a:p>
            <a:r>
              <a:rPr lang="vi-VN" sz="1600" dirty="0"/>
              <a:t>Với xi, yi là tọa độ của các data point</a:t>
            </a:r>
            <a:r>
              <a:rPr lang="en-US" sz="1600" dirty="0"/>
              <a:t>.</a:t>
            </a:r>
            <a:endParaRPr lang="en-VN" sz="1600" dirty="0"/>
          </a:p>
        </p:txBody>
      </p:sp>
      <p:pic>
        <p:nvPicPr>
          <p:cNvPr id="6" name="Picture 5">
            <a:extLst>
              <a:ext uri="{FF2B5EF4-FFF2-40B4-BE49-F238E27FC236}">
                <a16:creationId xmlns:a16="http://schemas.microsoft.com/office/drawing/2014/main" id="{1BE53625-F4DF-5B04-2011-6449A59EE416}"/>
              </a:ext>
            </a:extLst>
          </p:cNvPr>
          <p:cNvPicPr/>
          <p:nvPr/>
        </p:nvPicPr>
        <p:blipFill>
          <a:blip r:embed="rId3">
            <a:extLst>
              <a:ext uri="{28A0092B-C50C-407E-A947-70E740481C1C}">
                <a14:useLocalDpi xmlns:a14="http://schemas.microsoft.com/office/drawing/2010/main" val="0"/>
              </a:ext>
            </a:extLst>
          </a:blip>
          <a:stretch>
            <a:fillRect/>
          </a:stretch>
        </p:blipFill>
        <p:spPr>
          <a:xfrm>
            <a:off x="2458437" y="1545165"/>
            <a:ext cx="4227126" cy="1745111"/>
          </a:xfrm>
          <a:prstGeom prst="rect">
            <a:avLst/>
          </a:prstGeom>
          <a:solidFill>
            <a:schemeClr val="bg1"/>
          </a:solidFill>
          <a:ln>
            <a:solidFill>
              <a:schemeClr val="tx1"/>
            </a:solidFill>
          </a:ln>
        </p:spPr>
      </p:pic>
      <p:sp>
        <p:nvSpPr>
          <p:cNvPr id="3" name="Rectangle: Rounded Corners 2">
            <a:extLst>
              <a:ext uri="{FF2B5EF4-FFF2-40B4-BE49-F238E27FC236}">
                <a16:creationId xmlns:a16="http://schemas.microsoft.com/office/drawing/2014/main" id="{5C7302F0-3C6D-0A4D-4AB7-96FF3B84E34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24</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38964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7" name="Google Shape;1167;p42">
            <a:extLst>
              <a:ext uri="{FF2B5EF4-FFF2-40B4-BE49-F238E27FC236}">
                <a16:creationId xmlns:a16="http://schemas.microsoft.com/office/drawing/2014/main" id="{5B5F465D-545F-C37A-5656-97B5FC0CFC42}"/>
              </a:ext>
            </a:extLst>
          </p:cNvPr>
          <p:cNvSpPr txBox="1">
            <a:spLocks noGrp="1"/>
          </p:cNvSpPr>
          <p:nvPr>
            <p:ph type="subTitle" idx="1"/>
          </p:nvPr>
        </p:nvSpPr>
        <p:spPr>
          <a:xfrm>
            <a:off x="846787" y="1129971"/>
            <a:ext cx="7450426" cy="1056745"/>
          </a:xfrm>
          <a:prstGeom prst="rect">
            <a:avLst/>
          </a:prstGeom>
        </p:spPr>
        <p:txBody>
          <a:bodyPr spcFirstLastPara="1" wrap="square" lIns="91425" tIns="91425" rIns="91425" bIns="91425" anchor="t" anchorCtr="0">
            <a:noAutofit/>
          </a:bodyPr>
          <a:lstStyle/>
          <a:p>
            <a:pPr lvl="0" algn="l"/>
            <a:r>
              <a:rPr lang="vi-VN" sz="1500" dirty="0">
                <a:latin typeface="Questrial" pitchFamily="2" charset="0"/>
              </a:rPr>
              <a:t>	</a:t>
            </a:r>
            <a:r>
              <a:rPr lang="vi-VN" sz="1600" dirty="0"/>
              <a:t>Hàm cost dùng để tính tổng bình phương khoảng cách từ các điểm đến tâm tương ứng của chúng. Hàm này được dùng với mục đích tối thiểu hoá chi phí tính toán vì bước này liên quan đến việc gán một điểm dữ liệu cho cụm gần nhất có thể.</a:t>
            </a:r>
            <a:endParaRPr lang="en-VN" sz="1600" dirty="0"/>
          </a:p>
        </p:txBody>
      </p:sp>
      <mc:AlternateContent xmlns:mc="http://schemas.openxmlformats.org/markup-compatibility/2006" xmlns:a14="http://schemas.microsoft.com/office/drawing/2010/main">
        <mc:Choice Requires="a14">
          <p:sp>
            <p:nvSpPr>
              <p:cNvPr id="8" name="Google Shape;1167;p42">
                <a:extLst>
                  <a:ext uri="{FF2B5EF4-FFF2-40B4-BE49-F238E27FC236}">
                    <a16:creationId xmlns:a16="http://schemas.microsoft.com/office/drawing/2014/main" id="{9D511E62-EA36-448C-4D50-FB9B877A9C5A}"/>
                  </a:ext>
                </a:extLst>
              </p:cNvPr>
              <p:cNvSpPr txBox="1">
                <a:spLocks/>
              </p:cNvSpPr>
              <p:nvPr/>
            </p:nvSpPr>
            <p:spPr>
              <a:xfrm>
                <a:off x="1515882" y="3273636"/>
                <a:ext cx="5904865" cy="1081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3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r>
                  <a:rPr lang="en-US" sz="1600" dirty="0" err="1">
                    <a:solidFill>
                      <a:schemeClr val="dk1"/>
                    </a:solidFill>
                    <a:latin typeface="Montserrat" panose="00000500000000000000" pitchFamily="2" charset="0"/>
                    <a:cs typeface="Times New Roman" panose="02020603050405020304" pitchFamily="18" charset="0"/>
                    <a:sym typeface="Asap Condensed"/>
                  </a:rPr>
                  <a:t>Trong</a:t>
                </a:r>
                <a:r>
                  <a:rPr lang="en-US" sz="1600" dirty="0">
                    <a:solidFill>
                      <a:schemeClr val="dk1"/>
                    </a:solidFill>
                    <a:latin typeface="Montserrat" panose="00000500000000000000" pitchFamily="2" charset="0"/>
                    <a:cs typeface="Times New Roman" panose="02020603050405020304" pitchFamily="18" charset="0"/>
                    <a:sym typeface="Asap Condensed"/>
                  </a:rPr>
                  <a:t> đó</a:t>
                </a:r>
                <a:r>
                  <a:rPr lang="vi-VN"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a:p>
                <a:pPr lvl="0" algn="l"/>
                <a:r>
                  <a:rPr lang="vi-VN" sz="1600" dirty="0">
                    <a:solidFill>
                      <a:schemeClr val="dk1"/>
                    </a:solidFill>
                    <a:latin typeface="Montserrat" panose="00000500000000000000" pitchFamily="2" charset="0"/>
                    <a:cs typeface="Times New Roman" panose="02020603050405020304" pitchFamily="18" charset="0"/>
                    <a:sym typeface="Asap Condensed"/>
                  </a:rPr>
                  <a:t>		c(i) là số thứ tự của cụm</a:t>
                </a:r>
                <a:r>
                  <a:rPr lang="en-US"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a:p>
                <a:pPr lvl="0" algn="l"/>
                <a:r>
                  <a:rPr lang="vi-VN" sz="1600" dirty="0">
                    <a:solidFill>
                      <a:schemeClr val="dk1"/>
                    </a:solidFill>
                    <a:latin typeface="Montserrat" panose="00000500000000000000" pitchFamily="2" charset="0"/>
                    <a:cs typeface="Times New Roman" panose="02020603050405020304" pitchFamily="18" charset="0"/>
                    <a:sym typeface="Asap Condensed"/>
                  </a:rPr>
                  <a:t>		</a:t>
                </a:r>
                <a14:m>
                  <m:oMath xmlns:m="http://schemas.openxmlformats.org/officeDocument/2006/math">
                    <m:r>
                      <a:rPr lang="vi-VN" sz="1600">
                        <a:solidFill>
                          <a:schemeClr val="dk1"/>
                        </a:solidFill>
                        <a:latin typeface="Cambria Math" panose="02040503050406030204" pitchFamily="18" charset="0"/>
                        <a:sym typeface="Asap Condensed"/>
                      </a:rPr>
                      <m:t>𝜇</m:t>
                    </m:r>
                    <m:r>
                      <a:rPr lang="vi-VN" sz="1600">
                        <a:solidFill>
                          <a:schemeClr val="dk1"/>
                        </a:solidFill>
                        <a:latin typeface="Cambria Math" panose="02040503050406030204" pitchFamily="18" charset="0"/>
                        <a:sym typeface="Asap Condensed"/>
                      </a:rPr>
                      <m:t>𝑘</m:t>
                    </m:r>
                  </m:oMath>
                </a14:m>
                <a:r>
                  <a:rPr lang="vi-VN" sz="1600" dirty="0">
                    <a:solidFill>
                      <a:schemeClr val="dk1"/>
                    </a:solidFill>
                    <a:latin typeface="Montserrat" panose="00000500000000000000" pitchFamily="2" charset="0"/>
                    <a:cs typeface="Times New Roman" panose="02020603050405020304" pitchFamily="18" charset="0"/>
                    <a:sym typeface="Asap Condensed"/>
                  </a:rPr>
                  <a:t> là toạ độ tâm cụm K</a:t>
                </a:r>
                <a:r>
                  <a:rPr lang="en-US"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a:p>
                <a:pPr lvl="0" algn="l"/>
                <a:r>
                  <a:rPr lang="vi-VN" sz="1600" dirty="0">
                    <a:solidFill>
                      <a:schemeClr val="dk1"/>
                    </a:solidFill>
                    <a:latin typeface="Montserrat" panose="00000500000000000000" pitchFamily="2" charset="0"/>
                    <a:cs typeface="Times New Roman" panose="02020603050405020304" pitchFamily="18" charset="0"/>
                    <a:sym typeface="Asap Condensed"/>
                  </a:rPr>
                  <a:t>		</a:t>
                </a:r>
                <a14:m>
                  <m:oMath xmlns:m="http://schemas.openxmlformats.org/officeDocument/2006/math">
                    <m:r>
                      <a:rPr lang="vi-VN" sz="1600">
                        <a:solidFill>
                          <a:schemeClr val="dk1"/>
                        </a:solidFill>
                        <a:latin typeface="Cambria Math" panose="02040503050406030204" pitchFamily="18" charset="0"/>
                        <a:sym typeface="Asap Condensed"/>
                      </a:rPr>
                      <m:t>𝜇</m:t>
                    </m:r>
                  </m:oMath>
                </a14:m>
                <a:r>
                  <a:rPr lang="vi-VN" sz="1600" dirty="0">
                    <a:solidFill>
                      <a:schemeClr val="dk1"/>
                    </a:solidFill>
                    <a:latin typeface="Montserrat" panose="00000500000000000000" pitchFamily="2" charset="0"/>
                    <a:cs typeface="Times New Roman" panose="02020603050405020304" pitchFamily="18" charset="0"/>
                    <a:sym typeface="Asap Condensed"/>
                  </a:rPr>
                  <a:t>c(i) là toạ độ tâm cụm của mẫu x</a:t>
                </a:r>
                <a:r>
                  <a:rPr lang="en-US"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p:txBody>
          </p:sp>
        </mc:Choice>
        <mc:Fallback xmlns="">
          <p:sp>
            <p:nvSpPr>
              <p:cNvPr id="8" name="Google Shape;1167;p42">
                <a:extLst>
                  <a:ext uri="{FF2B5EF4-FFF2-40B4-BE49-F238E27FC236}">
                    <a16:creationId xmlns:a16="http://schemas.microsoft.com/office/drawing/2014/main" id="{9D511E62-EA36-448C-4D50-FB9B877A9C5A}"/>
                  </a:ext>
                </a:extLst>
              </p:cNvPr>
              <p:cNvSpPr txBox="1">
                <a:spLocks noRot="1" noChangeAspect="1" noMove="1" noResize="1" noEditPoints="1" noAdjustHandles="1" noChangeArrowheads="1" noChangeShapeType="1" noTextEdit="1"/>
              </p:cNvSpPr>
              <p:nvPr/>
            </p:nvSpPr>
            <p:spPr>
              <a:xfrm>
                <a:off x="1515882" y="3273636"/>
                <a:ext cx="5904865" cy="1081275"/>
              </a:xfrm>
              <a:prstGeom prst="rect">
                <a:avLst/>
              </a:prstGeom>
              <a:blipFill>
                <a:blip r:embed="rId3"/>
                <a:stretch>
                  <a:fillRect b="-10734"/>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5AE65B08-2569-9FEA-0E5E-398358779144}"/>
              </a:ext>
            </a:extLst>
          </p:cNvPr>
          <p:cNvPicPr/>
          <p:nvPr/>
        </p:nvPicPr>
        <p:blipFill rotWithShape="1">
          <a:blip r:embed="rId4">
            <a:extLst>
              <a:ext uri="{28A0092B-C50C-407E-A947-70E740481C1C}">
                <a14:useLocalDpi xmlns:a14="http://schemas.microsoft.com/office/drawing/2010/main" val="0"/>
              </a:ext>
            </a:extLst>
          </a:blip>
          <a:srcRect l="2262" r="7937" b="8778"/>
          <a:stretch/>
        </p:blipFill>
        <p:spPr bwMode="auto">
          <a:xfrm>
            <a:off x="1469844" y="2374476"/>
            <a:ext cx="5996940" cy="822960"/>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10" name="Rectangle: Rounded Corners 9">
            <a:extLst>
              <a:ext uri="{FF2B5EF4-FFF2-40B4-BE49-F238E27FC236}">
                <a16:creationId xmlns:a16="http://schemas.microsoft.com/office/drawing/2014/main" id="{1AE37236-A7BC-9FDB-3321-C7D029CABE3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25</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20408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GÁN CLUSTER </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6" name="Picture 5">
            <a:extLst>
              <a:ext uri="{FF2B5EF4-FFF2-40B4-BE49-F238E27FC236}">
                <a16:creationId xmlns:a16="http://schemas.microsoft.com/office/drawing/2014/main" id="{654B10F4-6242-53D5-494B-0952C7B7BE8B}"/>
              </a:ext>
            </a:extLst>
          </p:cNvPr>
          <p:cNvPicPr>
            <a:picLocks noChangeAspect="1"/>
          </p:cNvPicPr>
          <p:nvPr/>
        </p:nvPicPr>
        <p:blipFill>
          <a:blip r:embed="rId3"/>
          <a:stretch>
            <a:fillRect/>
          </a:stretch>
        </p:blipFill>
        <p:spPr>
          <a:xfrm>
            <a:off x="1566289" y="1243844"/>
            <a:ext cx="6198491" cy="33614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BB566F2E-0C50-48D4-5D09-A8B2B33E897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948224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KHỞI TẠO TÂM CỤM</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4" name="Picture 3">
            <a:extLst>
              <a:ext uri="{FF2B5EF4-FFF2-40B4-BE49-F238E27FC236}">
                <a16:creationId xmlns:a16="http://schemas.microsoft.com/office/drawing/2014/main" id="{926F04B6-331C-CEBA-86D0-828077EB369A}"/>
              </a:ext>
            </a:extLst>
          </p:cNvPr>
          <p:cNvPicPr>
            <a:picLocks noChangeAspect="1"/>
          </p:cNvPicPr>
          <p:nvPr/>
        </p:nvPicPr>
        <p:blipFill>
          <a:blip r:embed="rId3"/>
          <a:stretch>
            <a:fillRect/>
          </a:stretch>
        </p:blipFill>
        <p:spPr>
          <a:xfrm>
            <a:off x="1482495" y="1211299"/>
            <a:ext cx="6179009" cy="3410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Rounded Corners 4">
            <a:extLst>
              <a:ext uri="{FF2B5EF4-FFF2-40B4-BE49-F238E27FC236}">
                <a16:creationId xmlns:a16="http://schemas.microsoft.com/office/drawing/2014/main" id="{0D8C7042-A33F-9C80-8358-560E0881761A}"/>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977678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TÍNH KHOẢNG CÁCH EUCLID</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5" name="Picture 4">
            <a:extLst>
              <a:ext uri="{FF2B5EF4-FFF2-40B4-BE49-F238E27FC236}">
                <a16:creationId xmlns:a16="http://schemas.microsoft.com/office/drawing/2014/main" id="{A6D4C89C-98B7-F7D1-4E7D-0A685D332F83}"/>
              </a:ext>
            </a:extLst>
          </p:cNvPr>
          <p:cNvPicPr>
            <a:picLocks noChangeAspect="1"/>
          </p:cNvPicPr>
          <p:nvPr/>
        </p:nvPicPr>
        <p:blipFill>
          <a:blip r:embed="rId3"/>
          <a:stretch>
            <a:fillRect/>
          </a:stretch>
        </p:blipFill>
        <p:spPr>
          <a:xfrm>
            <a:off x="1119597" y="1303760"/>
            <a:ext cx="6645183" cy="3038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BB198A1A-F33D-B060-F168-523BDCE9E05B}"/>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604227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TÍNH 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5" name="Picture 4">
            <a:extLst>
              <a:ext uri="{FF2B5EF4-FFF2-40B4-BE49-F238E27FC236}">
                <a16:creationId xmlns:a16="http://schemas.microsoft.com/office/drawing/2014/main" id="{579036C7-C12E-1D7B-F5E0-971555EFB79B}"/>
              </a:ext>
            </a:extLst>
          </p:cNvPr>
          <p:cNvPicPr>
            <a:picLocks noChangeAspect="1"/>
          </p:cNvPicPr>
          <p:nvPr/>
        </p:nvPicPr>
        <p:blipFill>
          <a:blip r:embed="rId3"/>
          <a:stretch>
            <a:fillRect/>
          </a:stretch>
        </p:blipFill>
        <p:spPr>
          <a:xfrm>
            <a:off x="1074421" y="1211299"/>
            <a:ext cx="6810642" cy="3115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6B414EB1-7138-788C-46DF-4AB81296DC7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3913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6F6FF484-047A-3888-7D9F-C48B363DC52D}"/>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03</a:t>
            </a:r>
            <a:endParaRPr lang="vi-VN" b="1" dirty="0">
              <a:solidFill>
                <a:schemeClr val="bg1"/>
              </a:solidFill>
              <a:latin typeface="Lexend Deca"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K-MEANS</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4" name="Picture 3">
            <a:extLst>
              <a:ext uri="{FF2B5EF4-FFF2-40B4-BE49-F238E27FC236}">
                <a16:creationId xmlns:a16="http://schemas.microsoft.com/office/drawing/2014/main" id="{332494A9-A04D-27FF-34AC-5B6BBB673ED6}"/>
              </a:ext>
            </a:extLst>
          </p:cNvPr>
          <p:cNvPicPr>
            <a:picLocks noChangeAspect="1"/>
          </p:cNvPicPr>
          <p:nvPr/>
        </p:nvPicPr>
        <p:blipFill>
          <a:blip r:embed="rId3"/>
          <a:stretch>
            <a:fillRect/>
          </a:stretch>
        </p:blipFill>
        <p:spPr>
          <a:xfrm>
            <a:off x="1967684" y="1211299"/>
            <a:ext cx="5208631" cy="3417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43DFAEDE-20F6-5060-C5E3-F9E37A6795B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472567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KHỞI CHẠY K-MEANS</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5" name="Picture 4">
            <a:extLst>
              <a:ext uri="{FF2B5EF4-FFF2-40B4-BE49-F238E27FC236}">
                <a16:creationId xmlns:a16="http://schemas.microsoft.com/office/drawing/2014/main" id="{934552D0-342C-4356-D7BB-E09802EC47D7}"/>
              </a:ext>
            </a:extLst>
          </p:cNvPr>
          <p:cNvPicPr>
            <a:picLocks noChangeAspect="1"/>
          </p:cNvPicPr>
          <p:nvPr/>
        </p:nvPicPr>
        <p:blipFill>
          <a:blip r:embed="rId3"/>
          <a:stretch>
            <a:fillRect/>
          </a:stretch>
        </p:blipFill>
        <p:spPr>
          <a:xfrm>
            <a:off x="1699811" y="1413340"/>
            <a:ext cx="5744377" cy="243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5F2BF697-C856-AB35-86AD-2FBD94DBD1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24662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grpSp>
        <p:nvGrpSpPr>
          <p:cNvPr id="1406" name="Google Shape;1406;p71"/>
          <p:cNvGrpSpPr/>
          <p:nvPr/>
        </p:nvGrpSpPr>
        <p:grpSpPr>
          <a:xfrm>
            <a:off x="4779468" y="1328875"/>
            <a:ext cx="3397132" cy="2703339"/>
            <a:chOff x="4779468" y="1328875"/>
            <a:chExt cx="3397132" cy="2703339"/>
          </a:xfrm>
        </p:grpSpPr>
        <p:sp>
          <p:nvSpPr>
            <p:cNvPr id="1407" name="Google Shape;1407;p71"/>
            <p:cNvSpPr/>
            <p:nvPr/>
          </p:nvSpPr>
          <p:spPr>
            <a:xfrm>
              <a:off x="4780300" y="1328875"/>
              <a:ext cx="3396300" cy="210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1"/>
            <p:cNvGrpSpPr/>
            <p:nvPr/>
          </p:nvGrpSpPr>
          <p:grpSpPr>
            <a:xfrm>
              <a:off x="4779468" y="3359086"/>
              <a:ext cx="3396225" cy="673128"/>
              <a:chOff x="958761" y="3257073"/>
              <a:chExt cx="3355953" cy="665080"/>
            </a:xfrm>
          </p:grpSpPr>
          <p:sp>
            <p:nvSpPr>
              <p:cNvPr id="1409" name="Google Shape;1409;p71"/>
              <p:cNvSpPr/>
              <p:nvPr/>
            </p:nvSpPr>
            <p:spPr>
              <a:xfrm>
                <a:off x="2041086" y="3548016"/>
                <a:ext cx="1215420" cy="374137"/>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958761" y="3257073"/>
                <a:ext cx="3355953" cy="290983"/>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71"/>
          <p:cNvSpPr txBox="1">
            <a:spLocks noGrp="1"/>
          </p:cNvSpPr>
          <p:nvPr>
            <p:ph type="title"/>
          </p:nvPr>
        </p:nvSpPr>
        <p:spPr>
          <a:xfrm>
            <a:off x="1584230" y="2309700"/>
            <a:ext cx="35874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0" dirty="0"/>
              <a:t>DEMO</a:t>
            </a:r>
            <a:endParaRPr sz="6000" dirty="0"/>
          </a:p>
        </p:txBody>
      </p:sp>
      <p:pic>
        <p:nvPicPr>
          <p:cNvPr id="5" name="Picture 4">
            <a:extLst>
              <a:ext uri="{FF2B5EF4-FFF2-40B4-BE49-F238E27FC236}">
                <a16:creationId xmlns:a16="http://schemas.microsoft.com/office/drawing/2014/main" id="{DE7CAE37-512F-B007-D941-E04293369F76}"/>
              </a:ext>
            </a:extLst>
          </p:cNvPr>
          <p:cNvPicPr>
            <a:picLocks noChangeAspect="1"/>
          </p:cNvPicPr>
          <p:nvPr/>
        </p:nvPicPr>
        <p:blipFill>
          <a:blip r:embed="rId3"/>
          <a:stretch>
            <a:fillRect/>
          </a:stretch>
        </p:blipFill>
        <p:spPr>
          <a:xfrm>
            <a:off x="4800139" y="1349577"/>
            <a:ext cx="3354882" cy="1968298"/>
          </a:xfrm>
          <a:prstGeom prst="rect">
            <a:avLst/>
          </a:prstGeom>
        </p:spPr>
      </p:pic>
      <p:sp>
        <p:nvSpPr>
          <p:cNvPr id="2" name="Rectangle: Rounded Corners 1">
            <a:extLst>
              <a:ext uri="{FF2B5EF4-FFF2-40B4-BE49-F238E27FC236}">
                <a16:creationId xmlns:a16="http://schemas.microsoft.com/office/drawing/2014/main" id="{69043F5A-5EA0-D7F4-E11C-8202E412A3DF}"/>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32</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316749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4AD3156E-D6AB-256F-A120-5FB15B8C094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33</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84862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4"/>
          <p:cNvSpPr txBox="1">
            <a:spLocks noGrp="1"/>
          </p:cNvSpPr>
          <p:nvPr>
            <p:ph type="title"/>
          </p:nvPr>
        </p:nvSpPr>
        <p:spPr>
          <a:xfrm>
            <a:off x="3420877" y="2943936"/>
            <a:ext cx="538059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6000" i="1" dirty="0">
                <a:solidFill>
                  <a:schemeClr val="dk2"/>
                </a:solidFill>
              </a:rPr>
              <a:t>Kết quả đạt được</a:t>
            </a:r>
          </a:p>
        </p:txBody>
      </p:sp>
      <p:sp>
        <p:nvSpPr>
          <p:cNvPr id="1438" name="Google Shape;1438;p74"/>
          <p:cNvSpPr txBox="1">
            <a:spLocks noGrp="1"/>
          </p:cNvSpPr>
          <p:nvPr>
            <p:ph type="subTitle" idx="1"/>
          </p:nvPr>
        </p:nvSpPr>
        <p:spPr>
          <a:xfrm>
            <a:off x="3811461" y="3935610"/>
            <a:ext cx="518012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1439" name="Google Shape;1439;p74"/>
          <p:cNvSpPr txBox="1">
            <a:spLocks noGrp="1"/>
          </p:cNvSpPr>
          <p:nvPr>
            <p:ph type="title" idx="2"/>
          </p:nvPr>
        </p:nvSpPr>
        <p:spPr>
          <a:xfrm>
            <a:off x="5646450" y="1392440"/>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40" name="Google Shape;1440;p74"/>
          <p:cNvSpPr/>
          <p:nvPr/>
        </p:nvSpPr>
        <p:spPr>
          <a:xfrm>
            <a:off x="5590262" y="109005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descr="Logo&#10;&#10;Description automatically generated">
            <a:extLst>
              <a:ext uri="{FF2B5EF4-FFF2-40B4-BE49-F238E27FC236}">
                <a16:creationId xmlns:a16="http://schemas.microsoft.com/office/drawing/2014/main" id="{49A74F0C-A739-0F3D-3FF1-D2B6AC291141}"/>
              </a:ext>
            </a:extLst>
          </p:cNvPr>
          <p:cNvPicPr>
            <a:picLocks noChangeAspect="1"/>
          </p:cNvPicPr>
          <p:nvPr/>
        </p:nvPicPr>
        <p:blipFill>
          <a:blip r:embed="rId3"/>
          <a:stretch>
            <a:fillRect/>
          </a:stretch>
        </p:blipFill>
        <p:spPr>
          <a:xfrm>
            <a:off x="303259" y="1065048"/>
            <a:ext cx="3013404" cy="3013404"/>
          </a:xfrm>
          <a:prstGeom prst="rect">
            <a:avLst/>
          </a:prstGeom>
        </p:spPr>
      </p:pic>
      <p:sp>
        <p:nvSpPr>
          <p:cNvPr id="4" name="Rectangle: Rounded Corners 3">
            <a:extLst>
              <a:ext uri="{FF2B5EF4-FFF2-40B4-BE49-F238E27FC236}">
                <a16:creationId xmlns:a16="http://schemas.microsoft.com/office/drawing/2014/main" id="{A20B89BB-C785-B508-B149-5DC3EBB6897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34</a:t>
            </a:r>
            <a:endParaRPr lang="vi-VN" b="1" dirty="0">
              <a:solidFill>
                <a:schemeClr val="bg1"/>
              </a:solidFill>
              <a:latin typeface="Lexend Deca"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3" name="Picture 2">
            <a:extLst>
              <a:ext uri="{FF2B5EF4-FFF2-40B4-BE49-F238E27FC236}">
                <a16:creationId xmlns:a16="http://schemas.microsoft.com/office/drawing/2014/main" id="{EC5FA671-6CA6-8674-EC53-7BFB09CC9850}"/>
              </a:ext>
            </a:extLst>
          </p:cNvPr>
          <p:cNvPicPr>
            <a:picLocks noChangeAspect="1"/>
          </p:cNvPicPr>
          <p:nvPr/>
        </p:nvPicPr>
        <p:blipFill rotWithShape="1">
          <a:blip r:embed="rId3"/>
          <a:srcRect t="18813"/>
          <a:stretch/>
        </p:blipFill>
        <p:spPr>
          <a:xfrm>
            <a:off x="970688" y="1234440"/>
            <a:ext cx="6935168" cy="1152395"/>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0</a:t>
            </a: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những cuộc khủng bố</a:t>
            </a:r>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ở cụm 0 chủ yếu là khủng bố theo loại “Assault” với chỉ có hai cuộc khủng bố nhưng có số người chết và bị thương rất cao.</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3200400" y="1739640"/>
            <a:ext cx="2255519" cy="3710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415D1DAC-8384-A0B0-FD9B-9C555BA69A73}"/>
              </a:ext>
            </a:extLst>
          </p:cNvPr>
          <p:cNvPicPr>
            <a:picLocks noChangeAspect="1"/>
          </p:cNvPicPr>
          <p:nvPr/>
        </p:nvPicPr>
        <p:blipFill>
          <a:blip r:embed="rId4"/>
          <a:stretch>
            <a:fillRect/>
          </a:stretch>
        </p:blipFill>
        <p:spPr>
          <a:xfrm>
            <a:off x="4256632" y="2551625"/>
            <a:ext cx="4335780" cy="2345950"/>
          </a:xfrm>
          <a:prstGeom prst="rect">
            <a:avLst/>
          </a:prstGeom>
        </p:spPr>
      </p:pic>
      <p:sp>
        <p:nvSpPr>
          <p:cNvPr id="9" name="Rectangle: Rounded Corners 8">
            <a:extLst>
              <a:ext uri="{FF2B5EF4-FFF2-40B4-BE49-F238E27FC236}">
                <a16:creationId xmlns:a16="http://schemas.microsoft.com/office/drawing/2014/main" id="{57510C92-FB72-1E05-7609-5437F8325C8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35</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4025308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0</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1984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2017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2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diễn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ra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0, </a:t>
            </a:r>
            <a:r>
              <a:rPr lang="en-US" sz="1400" dirty="0" err="1">
                <a:latin typeface="Montserrat" panose="00000500000000000000" pitchFamily="2" charset="0"/>
                <a:cs typeface="Times New Roman" panose="02020603050405020304" pitchFamily="18" charset="0"/>
              </a:rPr>
              <a:t>mục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tiêu</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0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Business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loại</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vũ</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Biological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Firearms.</a:t>
            </a:r>
            <a:endParaRPr lang="en-VN" sz="1400" dirty="0">
              <a:latin typeface="Montserrat" panose="000005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012B59E3-1D05-98D5-3B06-0E94B3246B63}"/>
              </a:ext>
            </a:extLst>
          </p:cNvPr>
          <p:cNvPicPr>
            <a:picLocks noChangeAspect="1"/>
          </p:cNvPicPr>
          <p:nvPr/>
        </p:nvPicPr>
        <p:blipFill>
          <a:blip r:embed="rId3"/>
          <a:stretch>
            <a:fillRect/>
          </a:stretch>
        </p:blipFill>
        <p:spPr>
          <a:xfrm>
            <a:off x="709206" y="927098"/>
            <a:ext cx="3954233" cy="1984930"/>
          </a:xfrm>
          <a:prstGeom prst="rect">
            <a:avLst/>
          </a:prstGeom>
        </p:spPr>
      </p:pic>
      <p:pic>
        <p:nvPicPr>
          <p:cNvPr id="5" name="Picture 4">
            <a:extLst>
              <a:ext uri="{FF2B5EF4-FFF2-40B4-BE49-F238E27FC236}">
                <a16:creationId xmlns:a16="http://schemas.microsoft.com/office/drawing/2014/main" id="{2177FF38-B8AB-EC5D-1D41-F2B617776599}"/>
              </a:ext>
            </a:extLst>
          </p:cNvPr>
          <p:cNvPicPr>
            <a:picLocks noChangeAspect="1"/>
          </p:cNvPicPr>
          <p:nvPr/>
        </p:nvPicPr>
        <p:blipFill>
          <a:blip r:embed="rId4"/>
          <a:stretch>
            <a:fillRect/>
          </a:stretch>
        </p:blipFill>
        <p:spPr>
          <a:xfrm>
            <a:off x="5685066" y="2694366"/>
            <a:ext cx="3123654" cy="2257310"/>
          </a:xfrm>
          <a:prstGeom prst="rect">
            <a:avLst/>
          </a:prstGeom>
        </p:spPr>
      </p:pic>
      <p:pic>
        <p:nvPicPr>
          <p:cNvPr id="8" name="Picture 7">
            <a:extLst>
              <a:ext uri="{FF2B5EF4-FFF2-40B4-BE49-F238E27FC236}">
                <a16:creationId xmlns:a16="http://schemas.microsoft.com/office/drawing/2014/main" id="{7D8EC6FD-0218-6FA1-EBE5-995A77AC8ED1}"/>
              </a:ext>
            </a:extLst>
          </p:cNvPr>
          <p:cNvPicPr>
            <a:picLocks noChangeAspect="1"/>
          </p:cNvPicPr>
          <p:nvPr/>
        </p:nvPicPr>
        <p:blipFill>
          <a:blip r:embed="rId5"/>
          <a:stretch>
            <a:fillRect/>
          </a:stretch>
        </p:blipFill>
        <p:spPr>
          <a:xfrm>
            <a:off x="1249680" y="3123914"/>
            <a:ext cx="2586286" cy="1793397"/>
          </a:xfrm>
          <a:prstGeom prst="rect">
            <a:avLst/>
          </a:prstGeom>
        </p:spPr>
      </p:pic>
      <p:sp>
        <p:nvSpPr>
          <p:cNvPr id="9" name="Rectangle: Rounded Corners 8">
            <a:extLst>
              <a:ext uri="{FF2B5EF4-FFF2-40B4-BE49-F238E27FC236}">
                <a16:creationId xmlns:a16="http://schemas.microsoft.com/office/drawing/2014/main" id="{6ED8F36A-0FE4-838F-1CE3-46ECD530379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271292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7D9641BB-3E28-A078-CA7C-817542C92C88}"/>
              </a:ext>
            </a:extLst>
          </p:cNvPr>
          <p:cNvPicPr>
            <a:picLocks noChangeAspect="1"/>
          </p:cNvPicPr>
          <p:nvPr/>
        </p:nvPicPr>
        <p:blipFill>
          <a:blip r:embed="rId3"/>
          <a:stretch>
            <a:fillRect/>
          </a:stretch>
        </p:blipFill>
        <p:spPr>
          <a:xfrm>
            <a:off x="699471" y="1127868"/>
            <a:ext cx="7992590" cy="1028844"/>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1</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a:t>
            </a:r>
            <a:r>
              <a:rPr lang="en-US" sz="1400" dirty="0">
                <a:latin typeface="Montserrat" panose="00000500000000000000" pitchFamily="2" charset="0"/>
                <a:cs typeface="Times New Roman" panose="02020603050405020304" pitchFamily="18" charset="0"/>
              </a:rPr>
              <a:t>có 1</a:t>
            </a:r>
            <a:r>
              <a:rPr lang="vi-VN" sz="1400" dirty="0">
                <a:latin typeface="Montserrat" panose="00000500000000000000" pitchFamily="2" charset="0"/>
                <a:cs typeface="Times New Roman" panose="02020603050405020304" pitchFamily="18" charset="0"/>
              </a:rPr>
              <a:t> cuộc khủng bố</a:t>
            </a:r>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ở cụm </a:t>
            </a:r>
            <a:r>
              <a:rPr lang="en-US" sz="1400" dirty="0">
                <a:latin typeface="Montserrat" panose="00000500000000000000" pitchFamily="2" charset="0"/>
                <a:cs typeface="Times New Roman" panose="02020603050405020304" pitchFamily="18" charset="0"/>
              </a:rPr>
              <a:t>1</a:t>
            </a:r>
            <a:r>
              <a:rPr lang="vi-VN" sz="1400" dirty="0">
                <a:latin typeface="Montserrat" panose="00000500000000000000" pitchFamily="2" charset="0"/>
                <a:cs typeface="Times New Roman" panose="02020603050405020304" pitchFamily="18" charset="0"/>
              </a:rPr>
              <a:t> là khủng bố theo loại “</a:t>
            </a:r>
            <a:r>
              <a:rPr lang="en-US" sz="1400" dirty="0">
                <a:latin typeface="Montserrat" panose="00000500000000000000" pitchFamily="2" charset="0"/>
                <a:cs typeface="Times New Roman" panose="02020603050405020304" pitchFamily="18" charset="0"/>
              </a:rPr>
              <a:t>bombing/Explosion</a:t>
            </a:r>
            <a:r>
              <a:rPr lang="vi-VN" sz="1400" dirty="0">
                <a:latin typeface="Montserrat" panose="00000500000000000000" pitchFamily="2" charset="0"/>
                <a:cs typeface="Times New Roman" panose="02020603050405020304" pitchFamily="18" charset="0"/>
              </a:rPr>
              <a:t>” với số người chết và bị thương </a:t>
            </a:r>
            <a:r>
              <a:rPr lang="en-US" sz="1400" dirty="0" err="1">
                <a:latin typeface="Montserrat" panose="00000500000000000000" pitchFamily="2" charset="0"/>
                <a:cs typeface="Times New Roman" panose="02020603050405020304" pitchFamily="18" charset="0"/>
              </a:rPr>
              <a:t>khá</a:t>
            </a:r>
            <a:r>
              <a:rPr lang="vi-VN" sz="1400" dirty="0">
                <a:latin typeface="Montserrat" panose="00000500000000000000" pitchFamily="2" charset="0"/>
                <a:cs typeface="Times New Roman" panose="02020603050405020304" pitchFamily="18" charset="0"/>
              </a:rPr>
              <a:t> cao.</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3048000" y="1642290"/>
            <a:ext cx="4084320" cy="3710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E34A4C87-9172-8832-1819-D97A4DA36A9D}"/>
              </a:ext>
            </a:extLst>
          </p:cNvPr>
          <p:cNvPicPr>
            <a:picLocks noChangeAspect="1"/>
          </p:cNvPicPr>
          <p:nvPr/>
        </p:nvPicPr>
        <p:blipFill>
          <a:blip r:embed="rId4"/>
          <a:stretch>
            <a:fillRect/>
          </a:stretch>
        </p:blipFill>
        <p:spPr>
          <a:xfrm>
            <a:off x="4115600" y="2527811"/>
            <a:ext cx="4745528" cy="2023230"/>
          </a:xfrm>
          <a:prstGeom prst="rect">
            <a:avLst/>
          </a:prstGeom>
        </p:spPr>
      </p:pic>
      <p:sp>
        <p:nvSpPr>
          <p:cNvPr id="9" name="Rectangle: Rounded Corners 8">
            <a:extLst>
              <a:ext uri="{FF2B5EF4-FFF2-40B4-BE49-F238E27FC236}">
                <a16:creationId xmlns:a16="http://schemas.microsoft.com/office/drawing/2014/main" id="{65FA2B74-94CD-E461-587D-C17539EA366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502585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1</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1995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diễn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ra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1, </a:t>
            </a:r>
            <a:r>
              <a:rPr lang="en-US" sz="1400" dirty="0" err="1">
                <a:latin typeface="Montserrat" panose="00000500000000000000" pitchFamily="2" charset="0"/>
                <a:cs typeface="Times New Roman" panose="02020603050405020304" pitchFamily="18" charset="0"/>
              </a:rPr>
              <a:t>mục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tiêu</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1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Government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loại</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vũ</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Bombing/explosion.</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A31D5B53-BB7B-9ED4-E8D2-234BB3FBFC9A}"/>
              </a:ext>
            </a:extLst>
          </p:cNvPr>
          <p:cNvPicPr>
            <a:picLocks noChangeAspect="1"/>
          </p:cNvPicPr>
          <p:nvPr/>
        </p:nvPicPr>
        <p:blipFill>
          <a:blip r:embed="rId3"/>
          <a:stretch>
            <a:fillRect/>
          </a:stretch>
        </p:blipFill>
        <p:spPr>
          <a:xfrm>
            <a:off x="593704" y="883920"/>
            <a:ext cx="3695424" cy="2090994"/>
          </a:xfrm>
          <a:prstGeom prst="rect">
            <a:avLst/>
          </a:prstGeom>
        </p:spPr>
      </p:pic>
      <p:pic>
        <p:nvPicPr>
          <p:cNvPr id="7" name="Picture 6">
            <a:extLst>
              <a:ext uri="{FF2B5EF4-FFF2-40B4-BE49-F238E27FC236}">
                <a16:creationId xmlns:a16="http://schemas.microsoft.com/office/drawing/2014/main" id="{6F908EE9-DEB0-ABE1-F1CF-41F73BFCED93}"/>
              </a:ext>
            </a:extLst>
          </p:cNvPr>
          <p:cNvPicPr>
            <a:picLocks noChangeAspect="1"/>
          </p:cNvPicPr>
          <p:nvPr/>
        </p:nvPicPr>
        <p:blipFill>
          <a:blip r:embed="rId4"/>
          <a:stretch>
            <a:fillRect/>
          </a:stretch>
        </p:blipFill>
        <p:spPr>
          <a:xfrm>
            <a:off x="593705" y="3069988"/>
            <a:ext cx="3695424" cy="1936603"/>
          </a:xfrm>
          <a:prstGeom prst="rect">
            <a:avLst/>
          </a:prstGeom>
        </p:spPr>
      </p:pic>
      <p:pic>
        <p:nvPicPr>
          <p:cNvPr id="10" name="Picture 9">
            <a:extLst>
              <a:ext uri="{FF2B5EF4-FFF2-40B4-BE49-F238E27FC236}">
                <a16:creationId xmlns:a16="http://schemas.microsoft.com/office/drawing/2014/main" id="{B00F26B6-9E06-374E-BDBD-30B83BEEAA82}"/>
              </a:ext>
            </a:extLst>
          </p:cNvPr>
          <p:cNvPicPr>
            <a:picLocks noChangeAspect="1"/>
          </p:cNvPicPr>
          <p:nvPr/>
        </p:nvPicPr>
        <p:blipFill>
          <a:blip r:embed="rId5"/>
          <a:stretch>
            <a:fillRect/>
          </a:stretch>
        </p:blipFill>
        <p:spPr>
          <a:xfrm>
            <a:off x="4702108" y="2415429"/>
            <a:ext cx="4228510" cy="2591162"/>
          </a:xfrm>
          <a:prstGeom prst="rect">
            <a:avLst/>
          </a:prstGeom>
        </p:spPr>
      </p:pic>
      <p:sp>
        <p:nvSpPr>
          <p:cNvPr id="11" name="Rectangle: Rounded Corners 10">
            <a:extLst>
              <a:ext uri="{FF2B5EF4-FFF2-40B4-BE49-F238E27FC236}">
                <a16:creationId xmlns:a16="http://schemas.microsoft.com/office/drawing/2014/main" id="{2BC5C592-7F0F-CF3F-EB68-16BDF3F11C49}"/>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99149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B3F15A2F-BAB6-A1BB-A5A4-90A96187F78F}"/>
              </a:ext>
            </a:extLst>
          </p:cNvPr>
          <p:cNvPicPr>
            <a:picLocks noChangeAspect="1"/>
          </p:cNvPicPr>
          <p:nvPr/>
        </p:nvPicPr>
        <p:blipFill>
          <a:blip r:embed="rId3"/>
          <a:stretch>
            <a:fillRect/>
          </a:stretch>
        </p:blipFill>
        <p:spPr>
          <a:xfrm>
            <a:off x="966210" y="832111"/>
            <a:ext cx="7316730" cy="1522469"/>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2</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Đây là cụm có nhiều cuộc khủng bố nhất kéo dài từ năm 1967 đến năm 2017. </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966210" y="810765"/>
            <a:ext cx="7211580" cy="146761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A04EDE0-E3B0-9FC4-B07C-D7AF65B0B3C9}"/>
              </a:ext>
            </a:extLst>
          </p:cNvPr>
          <p:cNvPicPr>
            <a:picLocks noChangeAspect="1"/>
          </p:cNvPicPr>
          <p:nvPr/>
        </p:nvPicPr>
        <p:blipFill>
          <a:blip r:embed="rId4"/>
          <a:stretch>
            <a:fillRect/>
          </a:stretch>
        </p:blipFill>
        <p:spPr>
          <a:xfrm>
            <a:off x="4427220" y="2737173"/>
            <a:ext cx="4251960" cy="2023230"/>
          </a:xfrm>
          <a:prstGeom prst="rect">
            <a:avLst/>
          </a:prstGeom>
        </p:spPr>
      </p:pic>
      <p:sp>
        <p:nvSpPr>
          <p:cNvPr id="9" name="Rectangle: Rounded Corners 8">
            <a:extLst>
              <a:ext uri="{FF2B5EF4-FFF2-40B4-BE49-F238E27FC236}">
                <a16:creationId xmlns:a16="http://schemas.microsoft.com/office/drawing/2014/main" id="{8A7F6F30-5CCC-C06F-B10A-259F9E3E895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679925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grpSp>
        <p:nvGrpSpPr>
          <p:cNvPr id="586" name="Google Shape;586;p53"/>
          <p:cNvGrpSpPr/>
          <p:nvPr/>
        </p:nvGrpSpPr>
        <p:grpSpPr>
          <a:xfrm>
            <a:off x="5552915" y="475990"/>
            <a:ext cx="3511446" cy="4633787"/>
            <a:chOff x="4856994" y="538243"/>
            <a:chExt cx="3571446" cy="4712965"/>
          </a:xfrm>
        </p:grpSpPr>
        <p:sp>
          <p:nvSpPr>
            <p:cNvPr id="587" name="Google Shape;587;p53"/>
            <p:cNvSpPr/>
            <p:nvPr/>
          </p:nvSpPr>
          <p:spPr>
            <a:xfrm>
              <a:off x="4856994" y="538243"/>
              <a:ext cx="3571446" cy="4712965"/>
            </a:xfrm>
            <a:custGeom>
              <a:avLst/>
              <a:gdLst/>
              <a:ahLst/>
              <a:cxnLst/>
              <a:rect l="l" t="t" r="r" b="b"/>
              <a:pathLst>
                <a:path w="158502" h="209163" extrusionOk="0">
                  <a:moveTo>
                    <a:pt x="86233" y="75298"/>
                  </a:moveTo>
                  <a:lnTo>
                    <a:pt x="86233" y="75298"/>
                  </a:lnTo>
                  <a:cubicBezTo>
                    <a:pt x="86591" y="75392"/>
                    <a:pt x="86929" y="75580"/>
                    <a:pt x="87211" y="75806"/>
                  </a:cubicBezTo>
                  <a:lnTo>
                    <a:pt x="87192" y="75806"/>
                  </a:lnTo>
                  <a:cubicBezTo>
                    <a:pt x="87004" y="76069"/>
                    <a:pt x="86835" y="76351"/>
                    <a:pt x="86478" y="76501"/>
                  </a:cubicBezTo>
                  <a:cubicBezTo>
                    <a:pt x="86440" y="76088"/>
                    <a:pt x="86365" y="75674"/>
                    <a:pt x="86233" y="75298"/>
                  </a:cubicBezTo>
                  <a:close/>
                  <a:moveTo>
                    <a:pt x="84143" y="85108"/>
                  </a:moveTo>
                  <a:cubicBezTo>
                    <a:pt x="84336" y="85108"/>
                    <a:pt x="84542" y="85231"/>
                    <a:pt x="84711" y="85354"/>
                  </a:cubicBezTo>
                  <a:lnTo>
                    <a:pt x="82963" y="87064"/>
                  </a:lnTo>
                  <a:cubicBezTo>
                    <a:pt x="82925" y="87064"/>
                    <a:pt x="82907" y="86952"/>
                    <a:pt x="82888" y="86876"/>
                  </a:cubicBezTo>
                  <a:cubicBezTo>
                    <a:pt x="82794" y="86538"/>
                    <a:pt x="82305" y="86219"/>
                    <a:pt x="82625" y="85899"/>
                  </a:cubicBezTo>
                  <a:cubicBezTo>
                    <a:pt x="83019" y="85542"/>
                    <a:pt x="83508" y="85279"/>
                    <a:pt x="84016" y="85128"/>
                  </a:cubicBezTo>
                  <a:cubicBezTo>
                    <a:pt x="84057" y="85115"/>
                    <a:pt x="84100" y="85108"/>
                    <a:pt x="84143" y="85108"/>
                  </a:cubicBezTo>
                  <a:close/>
                  <a:moveTo>
                    <a:pt x="95899" y="80496"/>
                  </a:moveTo>
                  <a:cubicBezTo>
                    <a:pt x="96017" y="80496"/>
                    <a:pt x="96125" y="80583"/>
                    <a:pt x="96233" y="80655"/>
                  </a:cubicBezTo>
                  <a:cubicBezTo>
                    <a:pt x="97229" y="81219"/>
                    <a:pt x="98225" y="81764"/>
                    <a:pt x="99221" y="82347"/>
                  </a:cubicBezTo>
                  <a:cubicBezTo>
                    <a:pt x="102548" y="84301"/>
                    <a:pt x="105856" y="86294"/>
                    <a:pt x="109107" y="88380"/>
                  </a:cubicBezTo>
                  <a:cubicBezTo>
                    <a:pt x="109164" y="88436"/>
                    <a:pt x="109220" y="88474"/>
                    <a:pt x="109258" y="88530"/>
                  </a:cubicBezTo>
                  <a:cubicBezTo>
                    <a:pt x="109258" y="88700"/>
                    <a:pt x="109107" y="88681"/>
                    <a:pt x="109013" y="88700"/>
                  </a:cubicBezTo>
                  <a:lnTo>
                    <a:pt x="108995" y="88700"/>
                  </a:lnTo>
                  <a:cubicBezTo>
                    <a:pt x="104014" y="89696"/>
                    <a:pt x="99033" y="90786"/>
                    <a:pt x="94071" y="91970"/>
                  </a:cubicBezTo>
                  <a:cubicBezTo>
                    <a:pt x="93564" y="92064"/>
                    <a:pt x="93075" y="92195"/>
                    <a:pt x="92586" y="92346"/>
                  </a:cubicBezTo>
                  <a:cubicBezTo>
                    <a:pt x="92218" y="92474"/>
                    <a:pt x="91830" y="92540"/>
                    <a:pt x="91442" y="92540"/>
                  </a:cubicBezTo>
                  <a:cubicBezTo>
                    <a:pt x="90979" y="92540"/>
                    <a:pt x="90516" y="92446"/>
                    <a:pt x="90086" y="92252"/>
                  </a:cubicBezTo>
                  <a:cubicBezTo>
                    <a:pt x="88714" y="91726"/>
                    <a:pt x="87286" y="91256"/>
                    <a:pt x="85876" y="90635"/>
                  </a:cubicBezTo>
                  <a:cubicBezTo>
                    <a:pt x="86177" y="90316"/>
                    <a:pt x="86459" y="90015"/>
                    <a:pt x="86722" y="89733"/>
                  </a:cubicBezTo>
                  <a:cubicBezTo>
                    <a:pt x="87530" y="88906"/>
                    <a:pt x="88376" y="88079"/>
                    <a:pt x="89165" y="87233"/>
                  </a:cubicBezTo>
                  <a:cubicBezTo>
                    <a:pt x="89266" y="87083"/>
                    <a:pt x="89424" y="87008"/>
                    <a:pt x="89592" y="87008"/>
                  </a:cubicBezTo>
                  <a:cubicBezTo>
                    <a:pt x="89675" y="87008"/>
                    <a:pt x="89761" y="87027"/>
                    <a:pt x="89842" y="87064"/>
                  </a:cubicBezTo>
                  <a:cubicBezTo>
                    <a:pt x="90007" y="87122"/>
                    <a:pt x="90178" y="87151"/>
                    <a:pt x="90351" y="87151"/>
                  </a:cubicBezTo>
                  <a:cubicBezTo>
                    <a:pt x="90573" y="87151"/>
                    <a:pt x="90796" y="87103"/>
                    <a:pt x="91007" y="87008"/>
                  </a:cubicBezTo>
                  <a:cubicBezTo>
                    <a:pt x="92135" y="86632"/>
                    <a:pt x="93019" y="85974"/>
                    <a:pt x="93394" y="84771"/>
                  </a:cubicBezTo>
                  <a:cubicBezTo>
                    <a:pt x="93564" y="84301"/>
                    <a:pt x="93770" y="83869"/>
                    <a:pt x="94052" y="83474"/>
                  </a:cubicBezTo>
                  <a:cubicBezTo>
                    <a:pt x="94391" y="83005"/>
                    <a:pt x="94616" y="82497"/>
                    <a:pt x="94748" y="81952"/>
                  </a:cubicBezTo>
                  <a:cubicBezTo>
                    <a:pt x="94860" y="81351"/>
                    <a:pt x="95293" y="81012"/>
                    <a:pt x="95687" y="80599"/>
                  </a:cubicBezTo>
                  <a:cubicBezTo>
                    <a:pt x="95762" y="80524"/>
                    <a:pt x="95832" y="80496"/>
                    <a:pt x="95899" y="80496"/>
                  </a:cubicBezTo>
                  <a:close/>
                  <a:moveTo>
                    <a:pt x="90847" y="1"/>
                  </a:moveTo>
                  <a:cubicBezTo>
                    <a:pt x="88895" y="1"/>
                    <a:pt x="86938" y="42"/>
                    <a:pt x="84993" y="136"/>
                  </a:cubicBezTo>
                  <a:cubicBezTo>
                    <a:pt x="80275" y="361"/>
                    <a:pt x="75576" y="850"/>
                    <a:pt x="70896" y="1583"/>
                  </a:cubicBezTo>
                  <a:cubicBezTo>
                    <a:pt x="66066" y="2353"/>
                    <a:pt x="61292" y="3425"/>
                    <a:pt x="56593" y="4778"/>
                  </a:cubicBezTo>
                  <a:cubicBezTo>
                    <a:pt x="50786" y="6432"/>
                    <a:pt x="45109" y="8500"/>
                    <a:pt x="39584" y="10943"/>
                  </a:cubicBezTo>
                  <a:cubicBezTo>
                    <a:pt x="39302" y="11074"/>
                    <a:pt x="39057" y="11244"/>
                    <a:pt x="38832" y="11450"/>
                  </a:cubicBezTo>
                  <a:cubicBezTo>
                    <a:pt x="37723" y="12503"/>
                    <a:pt x="36595" y="13555"/>
                    <a:pt x="35467" y="14608"/>
                  </a:cubicBezTo>
                  <a:lnTo>
                    <a:pt x="25168" y="24344"/>
                  </a:lnTo>
                  <a:cubicBezTo>
                    <a:pt x="21672" y="27633"/>
                    <a:pt x="18176" y="30922"/>
                    <a:pt x="14699" y="34230"/>
                  </a:cubicBezTo>
                  <a:lnTo>
                    <a:pt x="1993" y="46241"/>
                  </a:lnTo>
                  <a:cubicBezTo>
                    <a:pt x="1429" y="46767"/>
                    <a:pt x="884" y="47293"/>
                    <a:pt x="320" y="47838"/>
                  </a:cubicBezTo>
                  <a:cubicBezTo>
                    <a:pt x="151" y="48007"/>
                    <a:pt x="1" y="48177"/>
                    <a:pt x="76" y="48440"/>
                  </a:cubicBezTo>
                  <a:cubicBezTo>
                    <a:pt x="170" y="48722"/>
                    <a:pt x="414" y="48816"/>
                    <a:pt x="677" y="48853"/>
                  </a:cubicBezTo>
                  <a:lnTo>
                    <a:pt x="884" y="48872"/>
                  </a:lnTo>
                  <a:lnTo>
                    <a:pt x="2557" y="49079"/>
                  </a:lnTo>
                  <a:cubicBezTo>
                    <a:pt x="8534" y="49849"/>
                    <a:pt x="14492" y="50808"/>
                    <a:pt x="20412" y="51992"/>
                  </a:cubicBezTo>
                  <a:cubicBezTo>
                    <a:pt x="26709" y="53270"/>
                    <a:pt x="32949" y="54793"/>
                    <a:pt x="39132" y="56559"/>
                  </a:cubicBezTo>
                  <a:cubicBezTo>
                    <a:pt x="47647" y="58984"/>
                    <a:pt x="56011" y="61878"/>
                    <a:pt x="64205" y="65224"/>
                  </a:cubicBezTo>
                  <a:cubicBezTo>
                    <a:pt x="64356" y="65280"/>
                    <a:pt x="64525" y="65299"/>
                    <a:pt x="64600" y="65468"/>
                  </a:cubicBezTo>
                  <a:cubicBezTo>
                    <a:pt x="63942" y="66953"/>
                    <a:pt x="63754" y="68588"/>
                    <a:pt x="64017" y="70186"/>
                  </a:cubicBezTo>
                  <a:cubicBezTo>
                    <a:pt x="64168" y="71276"/>
                    <a:pt x="64412" y="72348"/>
                    <a:pt x="64732" y="73400"/>
                  </a:cubicBezTo>
                  <a:cubicBezTo>
                    <a:pt x="64807" y="73663"/>
                    <a:pt x="64882" y="73870"/>
                    <a:pt x="64506" y="74077"/>
                  </a:cubicBezTo>
                  <a:cubicBezTo>
                    <a:pt x="63961" y="74340"/>
                    <a:pt x="63698" y="74866"/>
                    <a:pt x="63585" y="75486"/>
                  </a:cubicBezTo>
                  <a:cubicBezTo>
                    <a:pt x="63510" y="75919"/>
                    <a:pt x="63510" y="76370"/>
                    <a:pt x="63548" y="76802"/>
                  </a:cubicBezTo>
                  <a:cubicBezTo>
                    <a:pt x="63679" y="77873"/>
                    <a:pt x="63905" y="78926"/>
                    <a:pt x="64205" y="79941"/>
                  </a:cubicBezTo>
                  <a:cubicBezTo>
                    <a:pt x="64487" y="80881"/>
                    <a:pt x="65126" y="81407"/>
                    <a:pt x="66085" y="81463"/>
                  </a:cubicBezTo>
                  <a:cubicBezTo>
                    <a:pt x="66611" y="81482"/>
                    <a:pt x="66855" y="81670"/>
                    <a:pt x="66912" y="82159"/>
                  </a:cubicBezTo>
                  <a:cubicBezTo>
                    <a:pt x="66931" y="82234"/>
                    <a:pt x="66949" y="82309"/>
                    <a:pt x="66987" y="82365"/>
                  </a:cubicBezTo>
                  <a:cubicBezTo>
                    <a:pt x="67175" y="83023"/>
                    <a:pt x="67175" y="83023"/>
                    <a:pt x="66574" y="83286"/>
                  </a:cubicBezTo>
                  <a:cubicBezTo>
                    <a:pt x="65108" y="83925"/>
                    <a:pt x="63641" y="84602"/>
                    <a:pt x="62382" y="85636"/>
                  </a:cubicBezTo>
                  <a:cubicBezTo>
                    <a:pt x="62221" y="85772"/>
                    <a:pt x="62010" y="85843"/>
                    <a:pt x="61799" y="85843"/>
                  </a:cubicBezTo>
                  <a:cubicBezTo>
                    <a:pt x="61691" y="85843"/>
                    <a:pt x="61582" y="85825"/>
                    <a:pt x="61480" y="85786"/>
                  </a:cubicBezTo>
                  <a:cubicBezTo>
                    <a:pt x="60243" y="85502"/>
                    <a:pt x="58991" y="85367"/>
                    <a:pt x="57724" y="85367"/>
                  </a:cubicBezTo>
                  <a:cubicBezTo>
                    <a:pt x="57566" y="85367"/>
                    <a:pt x="57409" y="85369"/>
                    <a:pt x="57251" y="85373"/>
                  </a:cubicBezTo>
                  <a:cubicBezTo>
                    <a:pt x="56086" y="85410"/>
                    <a:pt x="54883" y="85542"/>
                    <a:pt x="53943" y="86275"/>
                  </a:cubicBezTo>
                  <a:cubicBezTo>
                    <a:pt x="52684" y="87252"/>
                    <a:pt x="51425" y="88230"/>
                    <a:pt x="50410" y="89470"/>
                  </a:cubicBezTo>
                  <a:cubicBezTo>
                    <a:pt x="49733" y="90222"/>
                    <a:pt x="49319" y="91162"/>
                    <a:pt x="49207" y="92158"/>
                  </a:cubicBezTo>
                  <a:cubicBezTo>
                    <a:pt x="49132" y="93361"/>
                    <a:pt x="49338" y="94545"/>
                    <a:pt x="49827" y="95635"/>
                  </a:cubicBezTo>
                  <a:cubicBezTo>
                    <a:pt x="51030" y="98530"/>
                    <a:pt x="52064" y="101462"/>
                    <a:pt x="53022" y="104431"/>
                  </a:cubicBezTo>
                  <a:cubicBezTo>
                    <a:pt x="53173" y="104939"/>
                    <a:pt x="53191" y="104939"/>
                    <a:pt x="52721" y="105164"/>
                  </a:cubicBezTo>
                  <a:cubicBezTo>
                    <a:pt x="52627" y="105221"/>
                    <a:pt x="52515" y="105258"/>
                    <a:pt x="52402" y="105315"/>
                  </a:cubicBezTo>
                  <a:cubicBezTo>
                    <a:pt x="47835" y="107326"/>
                    <a:pt x="43437" y="109675"/>
                    <a:pt x="39226" y="112325"/>
                  </a:cubicBezTo>
                  <a:cubicBezTo>
                    <a:pt x="39057" y="112438"/>
                    <a:pt x="38907" y="112532"/>
                    <a:pt x="38757" y="112645"/>
                  </a:cubicBezTo>
                  <a:cubicBezTo>
                    <a:pt x="38606" y="112758"/>
                    <a:pt x="38531" y="112964"/>
                    <a:pt x="38587" y="113152"/>
                  </a:cubicBezTo>
                  <a:cubicBezTo>
                    <a:pt x="38644" y="113359"/>
                    <a:pt x="38832" y="113509"/>
                    <a:pt x="39038" y="113528"/>
                  </a:cubicBezTo>
                  <a:cubicBezTo>
                    <a:pt x="39283" y="113528"/>
                    <a:pt x="39508" y="113509"/>
                    <a:pt x="39753" y="113472"/>
                  </a:cubicBezTo>
                  <a:cubicBezTo>
                    <a:pt x="41294" y="113190"/>
                    <a:pt x="42854" y="112908"/>
                    <a:pt x="44414" y="112607"/>
                  </a:cubicBezTo>
                  <a:cubicBezTo>
                    <a:pt x="47722" y="111968"/>
                    <a:pt x="51067" y="111498"/>
                    <a:pt x="54394" y="110934"/>
                  </a:cubicBezTo>
                  <a:cubicBezTo>
                    <a:pt x="54470" y="110913"/>
                    <a:pt x="54558" y="110879"/>
                    <a:pt x="54637" y="110879"/>
                  </a:cubicBezTo>
                  <a:cubicBezTo>
                    <a:pt x="54695" y="110879"/>
                    <a:pt x="54749" y="110897"/>
                    <a:pt x="54789" y="110953"/>
                  </a:cubicBezTo>
                  <a:cubicBezTo>
                    <a:pt x="54958" y="111235"/>
                    <a:pt x="55033" y="111555"/>
                    <a:pt x="54958" y="111893"/>
                  </a:cubicBezTo>
                  <a:cubicBezTo>
                    <a:pt x="54958" y="112156"/>
                    <a:pt x="54676" y="112100"/>
                    <a:pt x="54526" y="112119"/>
                  </a:cubicBezTo>
                  <a:cubicBezTo>
                    <a:pt x="53755" y="112231"/>
                    <a:pt x="53229" y="112626"/>
                    <a:pt x="53022" y="113378"/>
                  </a:cubicBezTo>
                  <a:cubicBezTo>
                    <a:pt x="52966" y="113622"/>
                    <a:pt x="52778" y="113697"/>
                    <a:pt x="52590" y="113791"/>
                  </a:cubicBezTo>
                  <a:cubicBezTo>
                    <a:pt x="51913" y="114111"/>
                    <a:pt x="51368" y="114656"/>
                    <a:pt x="51030" y="115333"/>
                  </a:cubicBezTo>
                  <a:cubicBezTo>
                    <a:pt x="50767" y="115840"/>
                    <a:pt x="50842" y="116160"/>
                    <a:pt x="51312" y="116479"/>
                  </a:cubicBezTo>
                  <a:cubicBezTo>
                    <a:pt x="51556" y="116611"/>
                    <a:pt x="51800" y="116742"/>
                    <a:pt x="52064" y="116855"/>
                  </a:cubicBezTo>
                  <a:cubicBezTo>
                    <a:pt x="51913" y="117118"/>
                    <a:pt x="51706" y="117363"/>
                    <a:pt x="51443" y="117532"/>
                  </a:cubicBezTo>
                  <a:cubicBezTo>
                    <a:pt x="50973" y="117889"/>
                    <a:pt x="50786" y="118490"/>
                    <a:pt x="50955" y="119035"/>
                  </a:cubicBezTo>
                  <a:cubicBezTo>
                    <a:pt x="51086" y="119486"/>
                    <a:pt x="50879" y="119731"/>
                    <a:pt x="50616" y="119994"/>
                  </a:cubicBezTo>
                  <a:cubicBezTo>
                    <a:pt x="48831" y="121779"/>
                    <a:pt x="47045" y="123565"/>
                    <a:pt x="45278" y="125351"/>
                  </a:cubicBezTo>
                  <a:cubicBezTo>
                    <a:pt x="44414" y="126234"/>
                    <a:pt x="43549" y="127117"/>
                    <a:pt x="42666" y="127982"/>
                  </a:cubicBezTo>
                  <a:cubicBezTo>
                    <a:pt x="42384" y="128226"/>
                    <a:pt x="42290" y="128640"/>
                    <a:pt x="42459" y="128978"/>
                  </a:cubicBezTo>
                  <a:cubicBezTo>
                    <a:pt x="42854" y="130106"/>
                    <a:pt x="43662" y="131064"/>
                    <a:pt x="44715" y="131628"/>
                  </a:cubicBezTo>
                  <a:cubicBezTo>
                    <a:pt x="45019" y="131793"/>
                    <a:pt x="45198" y="131886"/>
                    <a:pt x="45356" y="131886"/>
                  </a:cubicBezTo>
                  <a:cubicBezTo>
                    <a:pt x="45538" y="131886"/>
                    <a:pt x="45691" y="131761"/>
                    <a:pt x="45974" y="131478"/>
                  </a:cubicBezTo>
                  <a:cubicBezTo>
                    <a:pt x="47496" y="129918"/>
                    <a:pt x="49000" y="128377"/>
                    <a:pt x="50522" y="126817"/>
                  </a:cubicBezTo>
                  <a:cubicBezTo>
                    <a:pt x="51406" y="125914"/>
                    <a:pt x="52289" y="125031"/>
                    <a:pt x="53173" y="124129"/>
                  </a:cubicBezTo>
                  <a:cubicBezTo>
                    <a:pt x="53283" y="124006"/>
                    <a:pt x="53386" y="123931"/>
                    <a:pt x="53518" y="123931"/>
                  </a:cubicBezTo>
                  <a:cubicBezTo>
                    <a:pt x="53587" y="123931"/>
                    <a:pt x="53664" y="123952"/>
                    <a:pt x="53755" y="123997"/>
                  </a:cubicBezTo>
                  <a:cubicBezTo>
                    <a:pt x="54507" y="124373"/>
                    <a:pt x="55296" y="124674"/>
                    <a:pt x="56105" y="124881"/>
                  </a:cubicBezTo>
                  <a:cubicBezTo>
                    <a:pt x="56499" y="124993"/>
                    <a:pt x="56650" y="125181"/>
                    <a:pt x="56706" y="125595"/>
                  </a:cubicBezTo>
                  <a:cubicBezTo>
                    <a:pt x="56988" y="128001"/>
                    <a:pt x="57270" y="130407"/>
                    <a:pt x="57533" y="132812"/>
                  </a:cubicBezTo>
                  <a:cubicBezTo>
                    <a:pt x="57815" y="134974"/>
                    <a:pt x="57759" y="137154"/>
                    <a:pt x="57364" y="139297"/>
                  </a:cubicBezTo>
                  <a:cubicBezTo>
                    <a:pt x="57063" y="140894"/>
                    <a:pt x="57007" y="142530"/>
                    <a:pt x="57213" y="144165"/>
                  </a:cubicBezTo>
                  <a:cubicBezTo>
                    <a:pt x="57383" y="145274"/>
                    <a:pt x="57552" y="146401"/>
                    <a:pt x="58210" y="147341"/>
                  </a:cubicBezTo>
                  <a:cubicBezTo>
                    <a:pt x="58567" y="147755"/>
                    <a:pt x="58642" y="148356"/>
                    <a:pt x="58416" y="148864"/>
                  </a:cubicBezTo>
                  <a:cubicBezTo>
                    <a:pt x="58341" y="149033"/>
                    <a:pt x="58285" y="149221"/>
                    <a:pt x="58247" y="149390"/>
                  </a:cubicBezTo>
                  <a:cubicBezTo>
                    <a:pt x="57627" y="151551"/>
                    <a:pt x="56969" y="153694"/>
                    <a:pt x="56668" y="155912"/>
                  </a:cubicBezTo>
                  <a:cubicBezTo>
                    <a:pt x="56499" y="157040"/>
                    <a:pt x="56199" y="158149"/>
                    <a:pt x="55747" y="159201"/>
                  </a:cubicBezTo>
                  <a:cubicBezTo>
                    <a:pt x="55466" y="159897"/>
                    <a:pt x="55165" y="160573"/>
                    <a:pt x="54883" y="161269"/>
                  </a:cubicBezTo>
                  <a:cubicBezTo>
                    <a:pt x="53906" y="163731"/>
                    <a:pt x="52909" y="166193"/>
                    <a:pt x="52627" y="168881"/>
                  </a:cubicBezTo>
                  <a:cubicBezTo>
                    <a:pt x="52308" y="172057"/>
                    <a:pt x="51951" y="175234"/>
                    <a:pt x="51782" y="178429"/>
                  </a:cubicBezTo>
                  <a:cubicBezTo>
                    <a:pt x="51631" y="181361"/>
                    <a:pt x="51255" y="184274"/>
                    <a:pt x="50861" y="187169"/>
                  </a:cubicBezTo>
                  <a:cubicBezTo>
                    <a:pt x="50334" y="191059"/>
                    <a:pt x="49714" y="194931"/>
                    <a:pt x="49921" y="198859"/>
                  </a:cubicBezTo>
                  <a:cubicBezTo>
                    <a:pt x="50034" y="200927"/>
                    <a:pt x="49658" y="202957"/>
                    <a:pt x="49620" y="205006"/>
                  </a:cubicBezTo>
                  <a:cubicBezTo>
                    <a:pt x="49564" y="206190"/>
                    <a:pt x="49658" y="207393"/>
                    <a:pt x="49865" y="208558"/>
                  </a:cubicBezTo>
                  <a:cubicBezTo>
                    <a:pt x="49959" y="209084"/>
                    <a:pt x="50034" y="209122"/>
                    <a:pt x="50560" y="209159"/>
                  </a:cubicBezTo>
                  <a:lnTo>
                    <a:pt x="63905" y="209159"/>
                  </a:lnTo>
                  <a:cubicBezTo>
                    <a:pt x="64412" y="209122"/>
                    <a:pt x="64619" y="208877"/>
                    <a:pt x="64562" y="208389"/>
                  </a:cubicBezTo>
                  <a:cubicBezTo>
                    <a:pt x="64450" y="207693"/>
                    <a:pt x="64506" y="206979"/>
                    <a:pt x="64694" y="206321"/>
                  </a:cubicBezTo>
                  <a:cubicBezTo>
                    <a:pt x="65126" y="204836"/>
                    <a:pt x="65408" y="203333"/>
                    <a:pt x="65540" y="201792"/>
                  </a:cubicBezTo>
                  <a:cubicBezTo>
                    <a:pt x="65634" y="200739"/>
                    <a:pt x="66047" y="199743"/>
                    <a:pt x="66724" y="198935"/>
                  </a:cubicBezTo>
                  <a:cubicBezTo>
                    <a:pt x="67043" y="198521"/>
                    <a:pt x="67382" y="198145"/>
                    <a:pt x="67758" y="197788"/>
                  </a:cubicBezTo>
                  <a:cubicBezTo>
                    <a:pt x="68453" y="197130"/>
                    <a:pt x="68961" y="196378"/>
                    <a:pt x="69073" y="195401"/>
                  </a:cubicBezTo>
                  <a:cubicBezTo>
                    <a:pt x="69092" y="195194"/>
                    <a:pt x="69149" y="194988"/>
                    <a:pt x="69205" y="194781"/>
                  </a:cubicBezTo>
                  <a:cubicBezTo>
                    <a:pt x="70314" y="190439"/>
                    <a:pt x="71592" y="186116"/>
                    <a:pt x="72814" y="181793"/>
                  </a:cubicBezTo>
                  <a:cubicBezTo>
                    <a:pt x="72908" y="181455"/>
                    <a:pt x="73077" y="181154"/>
                    <a:pt x="73283" y="180872"/>
                  </a:cubicBezTo>
                  <a:cubicBezTo>
                    <a:pt x="74204" y="179726"/>
                    <a:pt x="75107" y="178579"/>
                    <a:pt x="76009" y="177414"/>
                  </a:cubicBezTo>
                  <a:cubicBezTo>
                    <a:pt x="77494" y="175497"/>
                    <a:pt x="78978" y="173580"/>
                    <a:pt x="80501" y="171625"/>
                  </a:cubicBezTo>
                  <a:cubicBezTo>
                    <a:pt x="80670" y="171813"/>
                    <a:pt x="80802" y="171944"/>
                    <a:pt x="80914" y="172095"/>
                  </a:cubicBezTo>
                  <a:cubicBezTo>
                    <a:pt x="83564" y="175516"/>
                    <a:pt x="86233" y="178917"/>
                    <a:pt x="88978" y="182282"/>
                  </a:cubicBezTo>
                  <a:cubicBezTo>
                    <a:pt x="90068" y="183635"/>
                    <a:pt x="91139" y="184970"/>
                    <a:pt x="92342" y="186210"/>
                  </a:cubicBezTo>
                  <a:cubicBezTo>
                    <a:pt x="93150" y="187018"/>
                    <a:pt x="93902" y="187883"/>
                    <a:pt x="94597" y="188785"/>
                  </a:cubicBezTo>
                  <a:cubicBezTo>
                    <a:pt x="96890" y="191868"/>
                    <a:pt x="98977" y="195100"/>
                    <a:pt x="101119" y="198296"/>
                  </a:cubicBezTo>
                  <a:cubicBezTo>
                    <a:pt x="103318" y="201585"/>
                    <a:pt x="105311" y="205024"/>
                    <a:pt x="107359" y="208407"/>
                  </a:cubicBezTo>
                  <a:cubicBezTo>
                    <a:pt x="107607" y="208885"/>
                    <a:pt x="108087" y="209163"/>
                    <a:pt x="108613" y="209163"/>
                  </a:cubicBezTo>
                  <a:cubicBezTo>
                    <a:pt x="108646" y="209163"/>
                    <a:pt x="108679" y="209162"/>
                    <a:pt x="108713" y="209159"/>
                  </a:cubicBezTo>
                  <a:cubicBezTo>
                    <a:pt x="111118" y="209141"/>
                    <a:pt x="113529" y="209136"/>
                    <a:pt x="115942" y="209136"/>
                  </a:cubicBezTo>
                  <a:cubicBezTo>
                    <a:pt x="118355" y="209136"/>
                    <a:pt x="120770" y="209141"/>
                    <a:pt x="123185" y="209141"/>
                  </a:cubicBezTo>
                  <a:cubicBezTo>
                    <a:pt x="123373" y="209141"/>
                    <a:pt x="123542" y="209141"/>
                    <a:pt x="123730" y="209122"/>
                  </a:cubicBezTo>
                  <a:cubicBezTo>
                    <a:pt x="124087" y="209103"/>
                    <a:pt x="124313" y="208746"/>
                    <a:pt x="124181" y="208426"/>
                  </a:cubicBezTo>
                  <a:cubicBezTo>
                    <a:pt x="124125" y="208257"/>
                    <a:pt x="124068" y="208107"/>
                    <a:pt x="124012" y="207956"/>
                  </a:cubicBezTo>
                  <a:cubicBezTo>
                    <a:pt x="123204" y="205945"/>
                    <a:pt x="122358" y="203953"/>
                    <a:pt x="121587" y="201923"/>
                  </a:cubicBezTo>
                  <a:cubicBezTo>
                    <a:pt x="121080" y="200513"/>
                    <a:pt x="120460" y="199123"/>
                    <a:pt x="119745" y="197788"/>
                  </a:cubicBezTo>
                  <a:cubicBezTo>
                    <a:pt x="118655" y="195833"/>
                    <a:pt x="117697" y="193803"/>
                    <a:pt x="116870" y="191717"/>
                  </a:cubicBezTo>
                  <a:cubicBezTo>
                    <a:pt x="115704" y="188860"/>
                    <a:pt x="114483" y="186003"/>
                    <a:pt x="113148" y="183203"/>
                  </a:cubicBezTo>
                  <a:cubicBezTo>
                    <a:pt x="111851" y="180496"/>
                    <a:pt x="110592" y="177752"/>
                    <a:pt x="109671" y="174895"/>
                  </a:cubicBezTo>
                  <a:cubicBezTo>
                    <a:pt x="108901" y="172583"/>
                    <a:pt x="108186" y="170234"/>
                    <a:pt x="107453" y="167903"/>
                  </a:cubicBezTo>
                  <a:cubicBezTo>
                    <a:pt x="106307" y="164219"/>
                    <a:pt x="105141" y="160517"/>
                    <a:pt x="104127" y="156795"/>
                  </a:cubicBezTo>
                  <a:cubicBezTo>
                    <a:pt x="103356" y="153976"/>
                    <a:pt x="102529" y="151194"/>
                    <a:pt x="101476" y="148469"/>
                  </a:cubicBezTo>
                  <a:cubicBezTo>
                    <a:pt x="100931" y="147003"/>
                    <a:pt x="100330" y="145556"/>
                    <a:pt x="99409" y="144278"/>
                  </a:cubicBezTo>
                  <a:cubicBezTo>
                    <a:pt x="99089" y="143845"/>
                    <a:pt x="98845" y="143469"/>
                    <a:pt x="98939" y="142905"/>
                  </a:cubicBezTo>
                  <a:cubicBezTo>
                    <a:pt x="98995" y="142530"/>
                    <a:pt x="98807" y="142135"/>
                    <a:pt x="98676" y="141759"/>
                  </a:cubicBezTo>
                  <a:cubicBezTo>
                    <a:pt x="98168" y="140067"/>
                    <a:pt x="97623" y="138376"/>
                    <a:pt x="97135" y="136684"/>
                  </a:cubicBezTo>
                  <a:cubicBezTo>
                    <a:pt x="96402" y="134128"/>
                    <a:pt x="95763" y="131553"/>
                    <a:pt x="95500" y="128884"/>
                  </a:cubicBezTo>
                  <a:cubicBezTo>
                    <a:pt x="95443" y="128395"/>
                    <a:pt x="95575" y="127888"/>
                    <a:pt x="95875" y="127474"/>
                  </a:cubicBezTo>
                  <a:cubicBezTo>
                    <a:pt x="95969" y="127512"/>
                    <a:pt x="96045" y="127550"/>
                    <a:pt x="96101" y="127568"/>
                  </a:cubicBezTo>
                  <a:cubicBezTo>
                    <a:pt x="96420" y="127711"/>
                    <a:pt x="96737" y="127779"/>
                    <a:pt x="97036" y="127779"/>
                  </a:cubicBezTo>
                  <a:cubicBezTo>
                    <a:pt x="97920" y="127779"/>
                    <a:pt x="98658" y="127188"/>
                    <a:pt x="98883" y="126178"/>
                  </a:cubicBezTo>
                  <a:cubicBezTo>
                    <a:pt x="98920" y="125896"/>
                    <a:pt x="99127" y="125689"/>
                    <a:pt x="99409" y="125633"/>
                  </a:cubicBezTo>
                  <a:cubicBezTo>
                    <a:pt x="99841" y="125482"/>
                    <a:pt x="100311" y="125275"/>
                    <a:pt x="100367" y="124787"/>
                  </a:cubicBezTo>
                  <a:cubicBezTo>
                    <a:pt x="100480" y="123847"/>
                    <a:pt x="100800" y="122945"/>
                    <a:pt x="100668" y="121967"/>
                  </a:cubicBezTo>
                  <a:cubicBezTo>
                    <a:pt x="100631" y="121629"/>
                    <a:pt x="100612" y="121272"/>
                    <a:pt x="100631" y="120934"/>
                  </a:cubicBezTo>
                  <a:cubicBezTo>
                    <a:pt x="100687" y="119994"/>
                    <a:pt x="100631" y="118998"/>
                    <a:pt x="101063" y="118114"/>
                  </a:cubicBezTo>
                  <a:cubicBezTo>
                    <a:pt x="101702" y="116817"/>
                    <a:pt x="101965" y="115427"/>
                    <a:pt x="102153" y="114017"/>
                  </a:cubicBezTo>
                  <a:cubicBezTo>
                    <a:pt x="102454" y="111649"/>
                    <a:pt x="102529" y="109262"/>
                    <a:pt x="102604" y="106893"/>
                  </a:cubicBezTo>
                  <a:cubicBezTo>
                    <a:pt x="102623" y="106386"/>
                    <a:pt x="102623" y="106386"/>
                    <a:pt x="103074" y="106386"/>
                  </a:cubicBezTo>
                  <a:cubicBezTo>
                    <a:pt x="103850" y="106371"/>
                    <a:pt x="104625" y="106343"/>
                    <a:pt x="105391" y="106343"/>
                  </a:cubicBezTo>
                  <a:cubicBezTo>
                    <a:pt x="105571" y="106343"/>
                    <a:pt x="105751" y="106345"/>
                    <a:pt x="105931" y="106348"/>
                  </a:cubicBezTo>
                  <a:cubicBezTo>
                    <a:pt x="108449" y="106405"/>
                    <a:pt x="110968" y="106386"/>
                    <a:pt x="113487" y="106499"/>
                  </a:cubicBezTo>
                  <a:cubicBezTo>
                    <a:pt x="115535" y="106593"/>
                    <a:pt x="117584" y="106706"/>
                    <a:pt x="119614" y="106875"/>
                  </a:cubicBezTo>
                  <a:cubicBezTo>
                    <a:pt x="121888" y="107063"/>
                    <a:pt x="124162" y="107307"/>
                    <a:pt x="126437" y="107645"/>
                  </a:cubicBezTo>
                  <a:cubicBezTo>
                    <a:pt x="129331" y="108059"/>
                    <a:pt x="132207" y="108641"/>
                    <a:pt x="135045" y="109393"/>
                  </a:cubicBezTo>
                  <a:cubicBezTo>
                    <a:pt x="136642" y="109826"/>
                    <a:pt x="138221" y="110333"/>
                    <a:pt x="139762" y="110916"/>
                  </a:cubicBezTo>
                  <a:cubicBezTo>
                    <a:pt x="139948" y="110986"/>
                    <a:pt x="140094" y="111024"/>
                    <a:pt x="140217" y="111024"/>
                  </a:cubicBezTo>
                  <a:cubicBezTo>
                    <a:pt x="140457" y="111024"/>
                    <a:pt x="140610" y="110881"/>
                    <a:pt x="140796" y="110559"/>
                  </a:cubicBezTo>
                  <a:cubicBezTo>
                    <a:pt x="140853" y="110483"/>
                    <a:pt x="140890" y="110389"/>
                    <a:pt x="140928" y="110314"/>
                  </a:cubicBezTo>
                  <a:lnTo>
                    <a:pt x="147675" y="97270"/>
                  </a:lnTo>
                  <a:cubicBezTo>
                    <a:pt x="149104" y="94489"/>
                    <a:pt x="150532" y="91726"/>
                    <a:pt x="151961" y="88944"/>
                  </a:cubicBezTo>
                  <a:lnTo>
                    <a:pt x="155494" y="82121"/>
                  </a:lnTo>
                  <a:cubicBezTo>
                    <a:pt x="155663" y="81858"/>
                    <a:pt x="155663" y="81520"/>
                    <a:pt x="155494" y="81275"/>
                  </a:cubicBezTo>
                  <a:cubicBezTo>
                    <a:pt x="154817" y="80204"/>
                    <a:pt x="154160" y="79133"/>
                    <a:pt x="153445" y="78099"/>
                  </a:cubicBezTo>
                  <a:cubicBezTo>
                    <a:pt x="150194" y="73325"/>
                    <a:pt x="146472" y="68927"/>
                    <a:pt x="142582" y="64679"/>
                  </a:cubicBezTo>
                  <a:cubicBezTo>
                    <a:pt x="139838" y="61672"/>
                    <a:pt x="137000" y="58740"/>
                    <a:pt x="134180" y="55808"/>
                  </a:cubicBezTo>
                  <a:cubicBezTo>
                    <a:pt x="132319" y="53890"/>
                    <a:pt x="130421" y="52048"/>
                    <a:pt x="128241" y="50488"/>
                  </a:cubicBezTo>
                  <a:cubicBezTo>
                    <a:pt x="127809" y="50188"/>
                    <a:pt x="127376" y="49906"/>
                    <a:pt x="126906" y="49549"/>
                  </a:cubicBezTo>
                  <a:cubicBezTo>
                    <a:pt x="127677" y="48816"/>
                    <a:pt x="128429" y="48139"/>
                    <a:pt x="129143" y="47462"/>
                  </a:cubicBezTo>
                  <a:cubicBezTo>
                    <a:pt x="132714" y="44079"/>
                    <a:pt x="136285" y="40696"/>
                    <a:pt x="139856" y="37313"/>
                  </a:cubicBezTo>
                  <a:cubicBezTo>
                    <a:pt x="141529" y="35734"/>
                    <a:pt x="143221" y="34155"/>
                    <a:pt x="144894" y="32576"/>
                  </a:cubicBezTo>
                  <a:cubicBezTo>
                    <a:pt x="149160" y="28535"/>
                    <a:pt x="153427" y="24494"/>
                    <a:pt x="157674" y="20453"/>
                  </a:cubicBezTo>
                  <a:cubicBezTo>
                    <a:pt x="158501" y="19664"/>
                    <a:pt x="158483" y="19514"/>
                    <a:pt x="157524" y="18931"/>
                  </a:cubicBezTo>
                  <a:cubicBezTo>
                    <a:pt x="152731" y="15961"/>
                    <a:pt x="147750" y="13330"/>
                    <a:pt x="142601" y="11018"/>
                  </a:cubicBezTo>
                  <a:cubicBezTo>
                    <a:pt x="135985" y="8048"/>
                    <a:pt x="129124" y="5661"/>
                    <a:pt x="122114" y="3876"/>
                  </a:cubicBezTo>
                  <a:cubicBezTo>
                    <a:pt x="116851" y="2541"/>
                    <a:pt x="111513" y="1545"/>
                    <a:pt x="106138" y="906"/>
                  </a:cubicBezTo>
                  <a:cubicBezTo>
                    <a:pt x="102642" y="493"/>
                    <a:pt x="99127" y="192"/>
                    <a:pt x="95612" y="79"/>
                  </a:cubicBezTo>
                  <a:cubicBezTo>
                    <a:pt x="94032" y="28"/>
                    <a:pt x="92441" y="1"/>
                    <a:pt x="90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4899355" y="562375"/>
              <a:ext cx="3489698" cy="1268760"/>
            </a:xfrm>
            <a:custGeom>
              <a:avLst/>
              <a:gdLst/>
              <a:ahLst/>
              <a:cxnLst/>
              <a:rect l="l" t="t" r="r" b="b"/>
              <a:pathLst>
                <a:path w="154874" h="56308" extrusionOk="0">
                  <a:moveTo>
                    <a:pt x="89035" y="0"/>
                  </a:moveTo>
                  <a:cubicBezTo>
                    <a:pt x="88683" y="0"/>
                    <a:pt x="88332" y="1"/>
                    <a:pt x="87981" y="4"/>
                  </a:cubicBezTo>
                  <a:cubicBezTo>
                    <a:pt x="85556" y="42"/>
                    <a:pt x="83132" y="155"/>
                    <a:pt x="80726" y="286"/>
                  </a:cubicBezTo>
                  <a:cubicBezTo>
                    <a:pt x="77004" y="493"/>
                    <a:pt x="73302" y="925"/>
                    <a:pt x="69618" y="1508"/>
                  </a:cubicBezTo>
                  <a:cubicBezTo>
                    <a:pt x="65182" y="2185"/>
                    <a:pt x="60784" y="3124"/>
                    <a:pt x="56442" y="4327"/>
                  </a:cubicBezTo>
                  <a:cubicBezTo>
                    <a:pt x="50221" y="6019"/>
                    <a:pt x="44131" y="8180"/>
                    <a:pt x="38230" y="10812"/>
                  </a:cubicBezTo>
                  <a:cubicBezTo>
                    <a:pt x="38004" y="10924"/>
                    <a:pt x="37779" y="11056"/>
                    <a:pt x="37591" y="11225"/>
                  </a:cubicBezTo>
                  <a:lnTo>
                    <a:pt x="27686" y="20604"/>
                  </a:lnTo>
                  <a:lnTo>
                    <a:pt x="17235" y="30490"/>
                  </a:lnTo>
                  <a:cubicBezTo>
                    <a:pt x="13646" y="33874"/>
                    <a:pt x="10056" y="37276"/>
                    <a:pt x="6466" y="40678"/>
                  </a:cubicBezTo>
                  <a:lnTo>
                    <a:pt x="2049" y="44850"/>
                  </a:lnTo>
                  <a:cubicBezTo>
                    <a:pt x="1447" y="45433"/>
                    <a:pt x="827" y="46015"/>
                    <a:pt x="226" y="46579"/>
                  </a:cubicBezTo>
                  <a:cubicBezTo>
                    <a:pt x="113" y="46673"/>
                    <a:pt x="0" y="46805"/>
                    <a:pt x="263" y="46842"/>
                  </a:cubicBezTo>
                  <a:cubicBezTo>
                    <a:pt x="398" y="46863"/>
                    <a:pt x="533" y="46874"/>
                    <a:pt x="669" y="46874"/>
                  </a:cubicBezTo>
                  <a:cubicBezTo>
                    <a:pt x="1025" y="46874"/>
                    <a:pt x="1378" y="46799"/>
                    <a:pt x="1692" y="46636"/>
                  </a:cubicBezTo>
                  <a:cubicBezTo>
                    <a:pt x="5977" y="44831"/>
                    <a:pt x="10375" y="43403"/>
                    <a:pt x="14830" y="42106"/>
                  </a:cubicBezTo>
                  <a:cubicBezTo>
                    <a:pt x="19698" y="40734"/>
                    <a:pt x="24641" y="39625"/>
                    <a:pt x="29640" y="38836"/>
                  </a:cubicBezTo>
                  <a:cubicBezTo>
                    <a:pt x="34358" y="38046"/>
                    <a:pt x="39132" y="37558"/>
                    <a:pt x="43925" y="37388"/>
                  </a:cubicBezTo>
                  <a:cubicBezTo>
                    <a:pt x="45643" y="37336"/>
                    <a:pt x="47371" y="37257"/>
                    <a:pt x="49095" y="37257"/>
                  </a:cubicBezTo>
                  <a:cubicBezTo>
                    <a:pt x="49860" y="37257"/>
                    <a:pt x="50624" y="37273"/>
                    <a:pt x="51386" y="37313"/>
                  </a:cubicBezTo>
                  <a:cubicBezTo>
                    <a:pt x="54206" y="37445"/>
                    <a:pt x="57044" y="37539"/>
                    <a:pt x="59826" y="37746"/>
                  </a:cubicBezTo>
                  <a:cubicBezTo>
                    <a:pt x="62607" y="37952"/>
                    <a:pt x="65389" y="38291"/>
                    <a:pt x="68152" y="38704"/>
                  </a:cubicBezTo>
                  <a:cubicBezTo>
                    <a:pt x="73941" y="39606"/>
                    <a:pt x="79673" y="40903"/>
                    <a:pt x="85293" y="42595"/>
                  </a:cubicBezTo>
                  <a:cubicBezTo>
                    <a:pt x="92059" y="44643"/>
                    <a:pt x="98638" y="47237"/>
                    <a:pt x="104972" y="50338"/>
                  </a:cubicBezTo>
                  <a:cubicBezTo>
                    <a:pt x="107772" y="51692"/>
                    <a:pt x="110460" y="53233"/>
                    <a:pt x="113148" y="54755"/>
                  </a:cubicBezTo>
                  <a:cubicBezTo>
                    <a:pt x="114012" y="55282"/>
                    <a:pt x="114858" y="55808"/>
                    <a:pt x="115742" y="56278"/>
                  </a:cubicBezTo>
                  <a:cubicBezTo>
                    <a:pt x="115811" y="56298"/>
                    <a:pt x="115875" y="56308"/>
                    <a:pt x="115936" y="56308"/>
                  </a:cubicBezTo>
                  <a:cubicBezTo>
                    <a:pt x="116207" y="56308"/>
                    <a:pt x="116403" y="56124"/>
                    <a:pt x="116587" y="55939"/>
                  </a:cubicBezTo>
                  <a:cubicBezTo>
                    <a:pt x="117621" y="54831"/>
                    <a:pt x="118768" y="53853"/>
                    <a:pt x="119877" y="52838"/>
                  </a:cubicBezTo>
                  <a:cubicBezTo>
                    <a:pt x="121023" y="51786"/>
                    <a:pt x="122057" y="50620"/>
                    <a:pt x="123260" y="49643"/>
                  </a:cubicBezTo>
                  <a:cubicBezTo>
                    <a:pt x="123448" y="49493"/>
                    <a:pt x="123692" y="49342"/>
                    <a:pt x="123617" y="49023"/>
                  </a:cubicBezTo>
                  <a:cubicBezTo>
                    <a:pt x="123316" y="48572"/>
                    <a:pt x="123617" y="48290"/>
                    <a:pt x="123918" y="48008"/>
                  </a:cubicBezTo>
                  <a:cubicBezTo>
                    <a:pt x="126643" y="45414"/>
                    <a:pt x="129387" y="42820"/>
                    <a:pt x="132131" y="40245"/>
                  </a:cubicBezTo>
                  <a:cubicBezTo>
                    <a:pt x="136078" y="36524"/>
                    <a:pt x="140025" y="32784"/>
                    <a:pt x="143972" y="29062"/>
                  </a:cubicBezTo>
                  <a:cubicBezTo>
                    <a:pt x="147017" y="26205"/>
                    <a:pt x="150043" y="23348"/>
                    <a:pt x="153069" y="20473"/>
                  </a:cubicBezTo>
                  <a:cubicBezTo>
                    <a:pt x="153708" y="19927"/>
                    <a:pt x="154310" y="19345"/>
                    <a:pt x="154873" y="18743"/>
                  </a:cubicBezTo>
                  <a:cubicBezTo>
                    <a:pt x="154685" y="18555"/>
                    <a:pt x="154479" y="18386"/>
                    <a:pt x="154234" y="18292"/>
                  </a:cubicBezTo>
                  <a:cubicBezTo>
                    <a:pt x="152054" y="16958"/>
                    <a:pt x="149817" y="15680"/>
                    <a:pt x="147562" y="14477"/>
                  </a:cubicBezTo>
                  <a:cubicBezTo>
                    <a:pt x="143314" y="12240"/>
                    <a:pt x="138954" y="10229"/>
                    <a:pt x="134480" y="8500"/>
                  </a:cubicBezTo>
                  <a:cubicBezTo>
                    <a:pt x="129406" y="6526"/>
                    <a:pt x="124199" y="4891"/>
                    <a:pt x="118899" y="3594"/>
                  </a:cubicBezTo>
                  <a:cubicBezTo>
                    <a:pt x="113223" y="2185"/>
                    <a:pt x="107453" y="1207"/>
                    <a:pt x="101645" y="625"/>
                  </a:cubicBezTo>
                  <a:cubicBezTo>
                    <a:pt x="97447" y="208"/>
                    <a:pt x="93248" y="0"/>
                    <a:pt x="89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5999617" y="3509986"/>
              <a:ext cx="1625855" cy="1716346"/>
            </a:xfrm>
            <a:custGeom>
              <a:avLst/>
              <a:gdLst/>
              <a:ahLst/>
              <a:cxnLst/>
              <a:rect l="l" t="t" r="r" b="b"/>
              <a:pathLst>
                <a:path w="72156" h="76172" extrusionOk="0">
                  <a:moveTo>
                    <a:pt x="31747" y="22561"/>
                  </a:moveTo>
                  <a:cubicBezTo>
                    <a:pt x="31748" y="22561"/>
                    <a:pt x="31750" y="22561"/>
                    <a:pt x="31752" y="22562"/>
                  </a:cubicBezTo>
                  <a:lnTo>
                    <a:pt x="31752" y="22562"/>
                  </a:lnTo>
                  <a:cubicBezTo>
                    <a:pt x="31747" y="22562"/>
                    <a:pt x="31745" y="22561"/>
                    <a:pt x="31747" y="22561"/>
                  </a:cubicBezTo>
                  <a:close/>
                  <a:moveTo>
                    <a:pt x="16187" y="1"/>
                  </a:moveTo>
                  <a:cubicBezTo>
                    <a:pt x="16115" y="1"/>
                    <a:pt x="16039" y="13"/>
                    <a:pt x="15958" y="42"/>
                  </a:cubicBezTo>
                  <a:cubicBezTo>
                    <a:pt x="15582" y="192"/>
                    <a:pt x="15469" y="531"/>
                    <a:pt x="15431" y="888"/>
                  </a:cubicBezTo>
                  <a:cubicBezTo>
                    <a:pt x="15412" y="1170"/>
                    <a:pt x="15431" y="1452"/>
                    <a:pt x="15488" y="1734"/>
                  </a:cubicBezTo>
                  <a:cubicBezTo>
                    <a:pt x="16239" y="5042"/>
                    <a:pt x="18175" y="7955"/>
                    <a:pt x="20901" y="9966"/>
                  </a:cubicBezTo>
                  <a:cubicBezTo>
                    <a:pt x="23175" y="11695"/>
                    <a:pt x="25787" y="12842"/>
                    <a:pt x="28550" y="13650"/>
                  </a:cubicBezTo>
                  <a:cubicBezTo>
                    <a:pt x="29828" y="14026"/>
                    <a:pt x="31163" y="14326"/>
                    <a:pt x="32403" y="14853"/>
                  </a:cubicBezTo>
                  <a:cubicBezTo>
                    <a:pt x="33118" y="15116"/>
                    <a:pt x="33663" y="15680"/>
                    <a:pt x="33907" y="16413"/>
                  </a:cubicBezTo>
                  <a:cubicBezTo>
                    <a:pt x="34095" y="17014"/>
                    <a:pt x="33869" y="17353"/>
                    <a:pt x="33230" y="17409"/>
                  </a:cubicBezTo>
                  <a:cubicBezTo>
                    <a:pt x="33186" y="17411"/>
                    <a:pt x="33141" y="17411"/>
                    <a:pt x="33096" y="17411"/>
                  </a:cubicBezTo>
                  <a:cubicBezTo>
                    <a:pt x="32618" y="17411"/>
                    <a:pt x="32157" y="17321"/>
                    <a:pt x="31727" y="17183"/>
                  </a:cubicBezTo>
                  <a:cubicBezTo>
                    <a:pt x="29622" y="16638"/>
                    <a:pt x="27667" y="15661"/>
                    <a:pt x="25618" y="14984"/>
                  </a:cubicBezTo>
                  <a:cubicBezTo>
                    <a:pt x="25224" y="14834"/>
                    <a:pt x="24791" y="14778"/>
                    <a:pt x="24378" y="14778"/>
                  </a:cubicBezTo>
                  <a:cubicBezTo>
                    <a:pt x="23645" y="14815"/>
                    <a:pt x="23476" y="15135"/>
                    <a:pt x="23833" y="15774"/>
                  </a:cubicBezTo>
                  <a:cubicBezTo>
                    <a:pt x="24096" y="16225"/>
                    <a:pt x="24491" y="16563"/>
                    <a:pt x="24791" y="16977"/>
                  </a:cubicBezTo>
                  <a:cubicBezTo>
                    <a:pt x="25618" y="18086"/>
                    <a:pt x="25524" y="18631"/>
                    <a:pt x="24284" y="19307"/>
                  </a:cubicBezTo>
                  <a:cubicBezTo>
                    <a:pt x="23518" y="19713"/>
                    <a:pt x="22716" y="19826"/>
                    <a:pt x="21905" y="19826"/>
                  </a:cubicBezTo>
                  <a:cubicBezTo>
                    <a:pt x="21403" y="19826"/>
                    <a:pt x="20897" y="19783"/>
                    <a:pt x="20393" y="19740"/>
                  </a:cubicBezTo>
                  <a:cubicBezTo>
                    <a:pt x="20035" y="19701"/>
                    <a:pt x="19676" y="19602"/>
                    <a:pt x="19311" y="19602"/>
                  </a:cubicBezTo>
                  <a:cubicBezTo>
                    <a:pt x="19141" y="19602"/>
                    <a:pt x="18969" y="19623"/>
                    <a:pt x="18796" y="19683"/>
                  </a:cubicBezTo>
                  <a:cubicBezTo>
                    <a:pt x="18745" y="19699"/>
                    <a:pt x="18696" y="19706"/>
                    <a:pt x="18648" y="19706"/>
                  </a:cubicBezTo>
                  <a:cubicBezTo>
                    <a:pt x="18415" y="19706"/>
                    <a:pt x="18225" y="19529"/>
                    <a:pt x="18100" y="19326"/>
                  </a:cubicBezTo>
                  <a:cubicBezTo>
                    <a:pt x="17123" y="17728"/>
                    <a:pt x="15788" y="16413"/>
                    <a:pt x="14773" y="14834"/>
                  </a:cubicBezTo>
                  <a:cubicBezTo>
                    <a:pt x="13044" y="12165"/>
                    <a:pt x="11747" y="9383"/>
                    <a:pt x="11860" y="6113"/>
                  </a:cubicBezTo>
                  <a:cubicBezTo>
                    <a:pt x="11860" y="5643"/>
                    <a:pt x="11766" y="5173"/>
                    <a:pt x="11559" y="4741"/>
                  </a:cubicBezTo>
                  <a:cubicBezTo>
                    <a:pt x="11353" y="4296"/>
                    <a:pt x="11049" y="4068"/>
                    <a:pt x="10721" y="4068"/>
                  </a:cubicBezTo>
                  <a:cubicBezTo>
                    <a:pt x="10453" y="4068"/>
                    <a:pt x="10168" y="4221"/>
                    <a:pt x="9905" y="4534"/>
                  </a:cubicBezTo>
                  <a:cubicBezTo>
                    <a:pt x="9398" y="5154"/>
                    <a:pt x="9323" y="5925"/>
                    <a:pt x="9266" y="6696"/>
                  </a:cubicBezTo>
                  <a:cubicBezTo>
                    <a:pt x="9116" y="8989"/>
                    <a:pt x="9793" y="11131"/>
                    <a:pt x="10319" y="13312"/>
                  </a:cubicBezTo>
                  <a:cubicBezTo>
                    <a:pt x="10169" y="13086"/>
                    <a:pt x="9999" y="12860"/>
                    <a:pt x="9811" y="12635"/>
                  </a:cubicBezTo>
                  <a:cubicBezTo>
                    <a:pt x="9650" y="12474"/>
                    <a:pt x="9467" y="12336"/>
                    <a:pt x="9260" y="12336"/>
                  </a:cubicBezTo>
                  <a:cubicBezTo>
                    <a:pt x="9201" y="12336"/>
                    <a:pt x="9141" y="12347"/>
                    <a:pt x="9078" y="12372"/>
                  </a:cubicBezTo>
                  <a:cubicBezTo>
                    <a:pt x="8797" y="12485"/>
                    <a:pt x="8740" y="12729"/>
                    <a:pt x="8721" y="12992"/>
                  </a:cubicBezTo>
                  <a:cubicBezTo>
                    <a:pt x="8665" y="13612"/>
                    <a:pt x="8815" y="14214"/>
                    <a:pt x="9172" y="14721"/>
                  </a:cubicBezTo>
                  <a:cubicBezTo>
                    <a:pt x="10131" y="16187"/>
                    <a:pt x="11522" y="17334"/>
                    <a:pt x="13138" y="18010"/>
                  </a:cubicBezTo>
                  <a:cubicBezTo>
                    <a:pt x="12180" y="17634"/>
                    <a:pt x="10751" y="17409"/>
                    <a:pt x="9492" y="16695"/>
                  </a:cubicBezTo>
                  <a:cubicBezTo>
                    <a:pt x="9394" y="16646"/>
                    <a:pt x="9280" y="16586"/>
                    <a:pt x="9173" y="16586"/>
                  </a:cubicBezTo>
                  <a:cubicBezTo>
                    <a:pt x="9074" y="16586"/>
                    <a:pt x="8981" y="16636"/>
                    <a:pt x="8909" y="16789"/>
                  </a:cubicBezTo>
                  <a:cubicBezTo>
                    <a:pt x="8797" y="17146"/>
                    <a:pt x="8703" y="17503"/>
                    <a:pt x="8590" y="17860"/>
                  </a:cubicBezTo>
                  <a:cubicBezTo>
                    <a:pt x="7988" y="20059"/>
                    <a:pt x="7349" y="22258"/>
                    <a:pt x="6992" y="24514"/>
                  </a:cubicBezTo>
                  <a:cubicBezTo>
                    <a:pt x="6917" y="25115"/>
                    <a:pt x="6785" y="25698"/>
                    <a:pt x="6616" y="26280"/>
                  </a:cubicBezTo>
                  <a:cubicBezTo>
                    <a:pt x="6015" y="28066"/>
                    <a:pt x="5207" y="29776"/>
                    <a:pt x="4511" y="31543"/>
                  </a:cubicBezTo>
                  <a:cubicBezTo>
                    <a:pt x="3966" y="32972"/>
                    <a:pt x="3383" y="34400"/>
                    <a:pt x="3177" y="35941"/>
                  </a:cubicBezTo>
                  <a:cubicBezTo>
                    <a:pt x="2650" y="40039"/>
                    <a:pt x="2275" y="44136"/>
                    <a:pt x="2068" y="48252"/>
                  </a:cubicBezTo>
                  <a:cubicBezTo>
                    <a:pt x="1955" y="50263"/>
                    <a:pt x="1636" y="52237"/>
                    <a:pt x="1391" y="54210"/>
                  </a:cubicBezTo>
                  <a:cubicBezTo>
                    <a:pt x="1241" y="55394"/>
                    <a:pt x="1072" y="56560"/>
                    <a:pt x="921" y="57744"/>
                  </a:cubicBezTo>
                  <a:cubicBezTo>
                    <a:pt x="733" y="59210"/>
                    <a:pt x="545" y="60695"/>
                    <a:pt x="414" y="62180"/>
                  </a:cubicBezTo>
                  <a:cubicBezTo>
                    <a:pt x="339" y="63382"/>
                    <a:pt x="207" y="64585"/>
                    <a:pt x="301" y="65807"/>
                  </a:cubicBezTo>
                  <a:cubicBezTo>
                    <a:pt x="395" y="67104"/>
                    <a:pt x="395" y="68420"/>
                    <a:pt x="263" y="69717"/>
                  </a:cubicBezTo>
                  <a:cubicBezTo>
                    <a:pt x="57" y="71671"/>
                    <a:pt x="0" y="73626"/>
                    <a:pt x="76" y="75581"/>
                  </a:cubicBezTo>
                  <a:cubicBezTo>
                    <a:pt x="113" y="76126"/>
                    <a:pt x="132" y="76145"/>
                    <a:pt x="639" y="76145"/>
                  </a:cubicBezTo>
                  <a:cubicBezTo>
                    <a:pt x="3910" y="76145"/>
                    <a:pt x="7161" y="76126"/>
                    <a:pt x="10432" y="76126"/>
                  </a:cubicBezTo>
                  <a:cubicBezTo>
                    <a:pt x="10977" y="75863"/>
                    <a:pt x="11371" y="75336"/>
                    <a:pt x="11503" y="74735"/>
                  </a:cubicBezTo>
                  <a:cubicBezTo>
                    <a:pt x="11747" y="73400"/>
                    <a:pt x="11578" y="72122"/>
                    <a:pt x="10676" y="71032"/>
                  </a:cubicBezTo>
                  <a:cubicBezTo>
                    <a:pt x="10375" y="70638"/>
                    <a:pt x="10056" y="70262"/>
                    <a:pt x="9699" y="69905"/>
                  </a:cubicBezTo>
                  <a:cubicBezTo>
                    <a:pt x="10563" y="69585"/>
                    <a:pt x="11221" y="69115"/>
                    <a:pt x="11635" y="68420"/>
                  </a:cubicBezTo>
                  <a:cubicBezTo>
                    <a:pt x="12631" y="66747"/>
                    <a:pt x="13777" y="65262"/>
                    <a:pt x="15337" y="64022"/>
                  </a:cubicBezTo>
                  <a:cubicBezTo>
                    <a:pt x="16465" y="63157"/>
                    <a:pt x="16108" y="61916"/>
                    <a:pt x="14755" y="61409"/>
                  </a:cubicBezTo>
                  <a:cubicBezTo>
                    <a:pt x="14368" y="61267"/>
                    <a:pt x="13971" y="61218"/>
                    <a:pt x="13569" y="61218"/>
                  </a:cubicBezTo>
                  <a:cubicBezTo>
                    <a:pt x="13227" y="61218"/>
                    <a:pt x="12882" y="61253"/>
                    <a:pt x="12537" y="61296"/>
                  </a:cubicBezTo>
                  <a:cubicBezTo>
                    <a:pt x="12161" y="61355"/>
                    <a:pt x="11785" y="61384"/>
                    <a:pt x="11409" y="61384"/>
                  </a:cubicBezTo>
                  <a:cubicBezTo>
                    <a:pt x="11184" y="61384"/>
                    <a:pt x="10958" y="61374"/>
                    <a:pt x="10732" y="61353"/>
                  </a:cubicBezTo>
                  <a:cubicBezTo>
                    <a:pt x="9605" y="61221"/>
                    <a:pt x="9135" y="60168"/>
                    <a:pt x="9755" y="59229"/>
                  </a:cubicBezTo>
                  <a:cubicBezTo>
                    <a:pt x="10150" y="58702"/>
                    <a:pt x="10676" y="58289"/>
                    <a:pt x="11296" y="58063"/>
                  </a:cubicBezTo>
                  <a:cubicBezTo>
                    <a:pt x="12104" y="57744"/>
                    <a:pt x="12931" y="57481"/>
                    <a:pt x="13646" y="56973"/>
                  </a:cubicBezTo>
                  <a:cubicBezTo>
                    <a:pt x="15206" y="55846"/>
                    <a:pt x="16014" y="54605"/>
                    <a:pt x="15037" y="52838"/>
                  </a:cubicBezTo>
                  <a:cubicBezTo>
                    <a:pt x="14792" y="52406"/>
                    <a:pt x="15149" y="52444"/>
                    <a:pt x="15356" y="52368"/>
                  </a:cubicBezTo>
                  <a:cubicBezTo>
                    <a:pt x="16427" y="51955"/>
                    <a:pt x="17142" y="50996"/>
                    <a:pt x="16954" y="50019"/>
                  </a:cubicBezTo>
                  <a:cubicBezTo>
                    <a:pt x="16691" y="48684"/>
                    <a:pt x="17348" y="48064"/>
                    <a:pt x="18307" y="47688"/>
                  </a:cubicBezTo>
                  <a:cubicBezTo>
                    <a:pt x="18965" y="47482"/>
                    <a:pt x="19566" y="47181"/>
                    <a:pt x="20130" y="46786"/>
                  </a:cubicBezTo>
                  <a:cubicBezTo>
                    <a:pt x="20788" y="46279"/>
                    <a:pt x="21051" y="45790"/>
                    <a:pt x="19961" y="45320"/>
                  </a:cubicBezTo>
                  <a:cubicBezTo>
                    <a:pt x="16954" y="44004"/>
                    <a:pt x="14341" y="41918"/>
                    <a:pt x="12424" y="39249"/>
                  </a:cubicBezTo>
                  <a:cubicBezTo>
                    <a:pt x="12217" y="39024"/>
                    <a:pt x="12048" y="38742"/>
                    <a:pt x="11954" y="38441"/>
                  </a:cubicBezTo>
                  <a:cubicBezTo>
                    <a:pt x="12001" y="38428"/>
                    <a:pt x="12050" y="38421"/>
                    <a:pt x="12099" y="38421"/>
                  </a:cubicBezTo>
                  <a:cubicBezTo>
                    <a:pt x="12188" y="38421"/>
                    <a:pt x="12276" y="38442"/>
                    <a:pt x="12349" y="38479"/>
                  </a:cubicBezTo>
                  <a:cubicBezTo>
                    <a:pt x="13925" y="38926"/>
                    <a:pt x="15515" y="39228"/>
                    <a:pt x="17146" y="39228"/>
                  </a:cubicBezTo>
                  <a:cubicBezTo>
                    <a:pt x="17363" y="39228"/>
                    <a:pt x="17581" y="39223"/>
                    <a:pt x="17799" y="39212"/>
                  </a:cubicBezTo>
                  <a:cubicBezTo>
                    <a:pt x="18194" y="39174"/>
                    <a:pt x="18608" y="39212"/>
                    <a:pt x="18664" y="38629"/>
                  </a:cubicBezTo>
                  <a:cubicBezTo>
                    <a:pt x="18692" y="38393"/>
                    <a:pt x="18853" y="38362"/>
                    <a:pt x="19034" y="38362"/>
                  </a:cubicBezTo>
                  <a:cubicBezTo>
                    <a:pt x="19098" y="38362"/>
                    <a:pt x="19164" y="38366"/>
                    <a:pt x="19228" y="38366"/>
                  </a:cubicBezTo>
                  <a:cubicBezTo>
                    <a:pt x="19314" y="38362"/>
                    <a:pt x="19402" y="38361"/>
                    <a:pt x="19489" y="38361"/>
                  </a:cubicBezTo>
                  <a:cubicBezTo>
                    <a:pt x="19548" y="38361"/>
                    <a:pt x="19606" y="38362"/>
                    <a:pt x="19665" y="38362"/>
                  </a:cubicBezTo>
                  <a:cubicBezTo>
                    <a:pt x="19959" y="38362"/>
                    <a:pt x="20255" y="38353"/>
                    <a:pt x="20544" y="38253"/>
                  </a:cubicBezTo>
                  <a:cubicBezTo>
                    <a:pt x="21521" y="37934"/>
                    <a:pt x="21634" y="37576"/>
                    <a:pt x="20882" y="36881"/>
                  </a:cubicBezTo>
                  <a:cubicBezTo>
                    <a:pt x="18946" y="35095"/>
                    <a:pt x="17574" y="32915"/>
                    <a:pt x="16503" y="30528"/>
                  </a:cubicBezTo>
                  <a:cubicBezTo>
                    <a:pt x="16277" y="30021"/>
                    <a:pt x="15995" y="29513"/>
                    <a:pt x="15939" y="28931"/>
                  </a:cubicBezTo>
                  <a:cubicBezTo>
                    <a:pt x="15965" y="28927"/>
                    <a:pt x="15991" y="28926"/>
                    <a:pt x="16017" y="28926"/>
                  </a:cubicBezTo>
                  <a:cubicBezTo>
                    <a:pt x="16136" y="28926"/>
                    <a:pt x="16244" y="28959"/>
                    <a:pt x="16352" y="29006"/>
                  </a:cubicBezTo>
                  <a:cubicBezTo>
                    <a:pt x="18157" y="29607"/>
                    <a:pt x="19961" y="30265"/>
                    <a:pt x="21765" y="30866"/>
                  </a:cubicBezTo>
                  <a:cubicBezTo>
                    <a:pt x="21915" y="30904"/>
                    <a:pt x="22072" y="30999"/>
                    <a:pt x="22216" y="30999"/>
                  </a:cubicBezTo>
                  <a:cubicBezTo>
                    <a:pt x="22290" y="30999"/>
                    <a:pt x="22360" y="30974"/>
                    <a:pt x="22423" y="30904"/>
                  </a:cubicBezTo>
                  <a:cubicBezTo>
                    <a:pt x="22649" y="30641"/>
                    <a:pt x="22386" y="30434"/>
                    <a:pt x="22273" y="30209"/>
                  </a:cubicBezTo>
                  <a:cubicBezTo>
                    <a:pt x="22235" y="30133"/>
                    <a:pt x="22179" y="30058"/>
                    <a:pt x="22122" y="29983"/>
                  </a:cubicBezTo>
                  <a:cubicBezTo>
                    <a:pt x="21070" y="28310"/>
                    <a:pt x="20619" y="26468"/>
                    <a:pt x="20525" y="24532"/>
                  </a:cubicBezTo>
                  <a:cubicBezTo>
                    <a:pt x="20511" y="24038"/>
                    <a:pt x="20598" y="23834"/>
                    <a:pt x="20888" y="23834"/>
                  </a:cubicBezTo>
                  <a:cubicBezTo>
                    <a:pt x="20995" y="23834"/>
                    <a:pt x="21129" y="23862"/>
                    <a:pt x="21295" y="23912"/>
                  </a:cubicBezTo>
                  <a:cubicBezTo>
                    <a:pt x="24246" y="24664"/>
                    <a:pt x="26765" y="26600"/>
                    <a:pt x="28268" y="29250"/>
                  </a:cubicBezTo>
                  <a:cubicBezTo>
                    <a:pt x="28626" y="29870"/>
                    <a:pt x="28926" y="30547"/>
                    <a:pt x="29490" y="31017"/>
                  </a:cubicBezTo>
                  <a:cubicBezTo>
                    <a:pt x="29752" y="31239"/>
                    <a:pt x="30041" y="31343"/>
                    <a:pt x="30314" y="31343"/>
                  </a:cubicBezTo>
                  <a:cubicBezTo>
                    <a:pt x="30804" y="31343"/>
                    <a:pt x="31244" y="31007"/>
                    <a:pt x="31388" y="30415"/>
                  </a:cubicBezTo>
                  <a:cubicBezTo>
                    <a:pt x="31501" y="29964"/>
                    <a:pt x="31576" y="29513"/>
                    <a:pt x="31576" y="29043"/>
                  </a:cubicBezTo>
                  <a:cubicBezTo>
                    <a:pt x="31576" y="28179"/>
                    <a:pt x="31595" y="27314"/>
                    <a:pt x="31652" y="26450"/>
                  </a:cubicBezTo>
                  <a:cubicBezTo>
                    <a:pt x="31764" y="25194"/>
                    <a:pt x="31708" y="23901"/>
                    <a:pt x="31801" y="22627"/>
                  </a:cubicBezTo>
                  <a:lnTo>
                    <a:pt x="31801" y="22627"/>
                  </a:lnTo>
                  <a:cubicBezTo>
                    <a:pt x="31810" y="22651"/>
                    <a:pt x="31817" y="22684"/>
                    <a:pt x="31821" y="22728"/>
                  </a:cubicBezTo>
                  <a:cubicBezTo>
                    <a:pt x="32591" y="25303"/>
                    <a:pt x="33945" y="27709"/>
                    <a:pt x="35580" y="29964"/>
                  </a:cubicBezTo>
                  <a:cubicBezTo>
                    <a:pt x="36708" y="31524"/>
                    <a:pt x="38042" y="32878"/>
                    <a:pt x="39414" y="34231"/>
                  </a:cubicBezTo>
                  <a:cubicBezTo>
                    <a:pt x="40335" y="35152"/>
                    <a:pt x="40429" y="36073"/>
                    <a:pt x="39790" y="37200"/>
                  </a:cubicBezTo>
                  <a:cubicBezTo>
                    <a:pt x="39583" y="37576"/>
                    <a:pt x="39358" y="37915"/>
                    <a:pt x="39095" y="38253"/>
                  </a:cubicBezTo>
                  <a:cubicBezTo>
                    <a:pt x="37929" y="39794"/>
                    <a:pt x="37873" y="41523"/>
                    <a:pt x="38230" y="43328"/>
                  </a:cubicBezTo>
                  <a:cubicBezTo>
                    <a:pt x="38549" y="44944"/>
                    <a:pt x="39452" y="46279"/>
                    <a:pt x="40354" y="47613"/>
                  </a:cubicBezTo>
                  <a:cubicBezTo>
                    <a:pt x="41425" y="49173"/>
                    <a:pt x="42553" y="50696"/>
                    <a:pt x="43605" y="52256"/>
                  </a:cubicBezTo>
                  <a:cubicBezTo>
                    <a:pt x="46932" y="57124"/>
                    <a:pt x="49751" y="62255"/>
                    <a:pt x="52496" y="67461"/>
                  </a:cubicBezTo>
                  <a:cubicBezTo>
                    <a:pt x="54056" y="70186"/>
                    <a:pt x="55747" y="72837"/>
                    <a:pt x="57345" y="75562"/>
                  </a:cubicBezTo>
                  <a:cubicBezTo>
                    <a:pt x="57532" y="75936"/>
                    <a:pt x="57903" y="76171"/>
                    <a:pt x="58320" y="76171"/>
                  </a:cubicBezTo>
                  <a:cubicBezTo>
                    <a:pt x="58364" y="76171"/>
                    <a:pt x="58409" y="76169"/>
                    <a:pt x="58454" y="76163"/>
                  </a:cubicBezTo>
                  <a:cubicBezTo>
                    <a:pt x="62739" y="76145"/>
                    <a:pt x="67024" y="76145"/>
                    <a:pt x="71310" y="76145"/>
                  </a:cubicBezTo>
                  <a:lnTo>
                    <a:pt x="71817" y="76145"/>
                  </a:lnTo>
                  <a:cubicBezTo>
                    <a:pt x="72043" y="76145"/>
                    <a:pt x="72155" y="76032"/>
                    <a:pt x="72043" y="75787"/>
                  </a:cubicBezTo>
                  <a:cubicBezTo>
                    <a:pt x="71892" y="75430"/>
                    <a:pt x="71704" y="75073"/>
                    <a:pt x="71535" y="74716"/>
                  </a:cubicBezTo>
                  <a:cubicBezTo>
                    <a:pt x="70445" y="73043"/>
                    <a:pt x="69035" y="71671"/>
                    <a:pt x="67626" y="70280"/>
                  </a:cubicBezTo>
                  <a:cubicBezTo>
                    <a:pt x="66348" y="69021"/>
                    <a:pt x="65088" y="67724"/>
                    <a:pt x="63641" y="66653"/>
                  </a:cubicBezTo>
                  <a:cubicBezTo>
                    <a:pt x="63547" y="66597"/>
                    <a:pt x="63510" y="66503"/>
                    <a:pt x="63528" y="66390"/>
                  </a:cubicBezTo>
                  <a:cubicBezTo>
                    <a:pt x="63660" y="66371"/>
                    <a:pt x="63792" y="66371"/>
                    <a:pt x="63925" y="66371"/>
                  </a:cubicBezTo>
                  <a:cubicBezTo>
                    <a:pt x="64059" y="66371"/>
                    <a:pt x="64196" y="66371"/>
                    <a:pt x="64337" y="66352"/>
                  </a:cubicBezTo>
                  <a:cubicBezTo>
                    <a:pt x="65107" y="66258"/>
                    <a:pt x="66085" y="65300"/>
                    <a:pt x="66197" y="64548"/>
                  </a:cubicBezTo>
                  <a:cubicBezTo>
                    <a:pt x="66310" y="63815"/>
                    <a:pt x="65803" y="63025"/>
                    <a:pt x="64957" y="62631"/>
                  </a:cubicBezTo>
                  <a:cubicBezTo>
                    <a:pt x="64468" y="62443"/>
                    <a:pt x="63942" y="62292"/>
                    <a:pt x="63416" y="62198"/>
                  </a:cubicBezTo>
                  <a:cubicBezTo>
                    <a:pt x="62946" y="62123"/>
                    <a:pt x="62513" y="61973"/>
                    <a:pt x="62100" y="61729"/>
                  </a:cubicBezTo>
                  <a:cubicBezTo>
                    <a:pt x="61837" y="61578"/>
                    <a:pt x="61724" y="61428"/>
                    <a:pt x="62081" y="61202"/>
                  </a:cubicBezTo>
                  <a:cubicBezTo>
                    <a:pt x="63491" y="60300"/>
                    <a:pt x="63679" y="59229"/>
                    <a:pt x="62739" y="57838"/>
                  </a:cubicBezTo>
                  <a:cubicBezTo>
                    <a:pt x="62250" y="57161"/>
                    <a:pt x="61705" y="56522"/>
                    <a:pt x="61085" y="55958"/>
                  </a:cubicBezTo>
                  <a:cubicBezTo>
                    <a:pt x="60559" y="55451"/>
                    <a:pt x="60258" y="54755"/>
                    <a:pt x="60239" y="54022"/>
                  </a:cubicBezTo>
                  <a:cubicBezTo>
                    <a:pt x="60183" y="53026"/>
                    <a:pt x="60239" y="52030"/>
                    <a:pt x="60258" y="51015"/>
                  </a:cubicBezTo>
                  <a:cubicBezTo>
                    <a:pt x="60296" y="49718"/>
                    <a:pt x="59845" y="48459"/>
                    <a:pt x="59018" y="47463"/>
                  </a:cubicBezTo>
                  <a:cubicBezTo>
                    <a:pt x="58529" y="46880"/>
                    <a:pt x="58021" y="46297"/>
                    <a:pt x="57570" y="45677"/>
                  </a:cubicBezTo>
                  <a:cubicBezTo>
                    <a:pt x="56912" y="44756"/>
                    <a:pt x="56631" y="43610"/>
                    <a:pt x="56800" y="42482"/>
                  </a:cubicBezTo>
                  <a:cubicBezTo>
                    <a:pt x="56931" y="41523"/>
                    <a:pt x="56912" y="40527"/>
                    <a:pt x="56725" y="39569"/>
                  </a:cubicBezTo>
                  <a:cubicBezTo>
                    <a:pt x="56593" y="38648"/>
                    <a:pt x="56179" y="37802"/>
                    <a:pt x="55879" y="36919"/>
                  </a:cubicBezTo>
                  <a:cubicBezTo>
                    <a:pt x="55522" y="35979"/>
                    <a:pt x="55014" y="35077"/>
                    <a:pt x="54394" y="34268"/>
                  </a:cubicBezTo>
                  <a:cubicBezTo>
                    <a:pt x="53116" y="32502"/>
                    <a:pt x="51556" y="30942"/>
                    <a:pt x="50146" y="29344"/>
                  </a:cubicBezTo>
                  <a:cubicBezTo>
                    <a:pt x="48737" y="27746"/>
                    <a:pt x="47609" y="26017"/>
                    <a:pt x="46970" y="23969"/>
                  </a:cubicBezTo>
                  <a:cubicBezTo>
                    <a:pt x="46819" y="23499"/>
                    <a:pt x="46631" y="23048"/>
                    <a:pt x="46406" y="22615"/>
                  </a:cubicBezTo>
                  <a:cubicBezTo>
                    <a:pt x="45992" y="21769"/>
                    <a:pt x="45222" y="21149"/>
                    <a:pt x="44320" y="20905"/>
                  </a:cubicBezTo>
                  <a:cubicBezTo>
                    <a:pt x="43530" y="20679"/>
                    <a:pt x="42722" y="20510"/>
                    <a:pt x="41914" y="20379"/>
                  </a:cubicBezTo>
                  <a:cubicBezTo>
                    <a:pt x="40448" y="20115"/>
                    <a:pt x="39076" y="19401"/>
                    <a:pt x="38023" y="18330"/>
                  </a:cubicBezTo>
                  <a:cubicBezTo>
                    <a:pt x="37516" y="17822"/>
                    <a:pt x="37535" y="17766"/>
                    <a:pt x="38174" y="17484"/>
                  </a:cubicBezTo>
                  <a:cubicBezTo>
                    <a:pt x="39151" y="17052"/>
                    <a:pt x="40147" y="16676"/>
                    <a:pt x="41162" y="16300"/>
                  </a:cubicBezTo>
                  <a:cubicBezTo>
                    <a:pt x="41406" y="16225"/>
                    <a:pt x="41632" y="16131"/>
                    <a:pt x="41857" y="15980"/>
                  </a:cubicBezTo>
                  <a:cubicBezTo>
                    <a:pt x="42158" y="15774"/>
                    <a:pt x="42158" y="15529"/>
                    <a:pt x="41895" y="15304"/>
                  </a:cubicBezTo>
                  <a:cubicBezTo>
                    <a:pt x="41707" y="15153"/>
                    <a:pt x="41500" y="15041"/>
                    <a:pt x="41275" y="14966"/>
                  </a:cubicBezTo>
                  <a:cubicBezTo>
                    <a:pt x="40109" y="14514"/>
                    <a:pt x="38944" y="14026"/>
                    <a:pt x="37798" y="13518"/>
                  </a:cubicBezTo>
                  <a:cubicBezTo>
                    <a:pt x="34208" y="11958"/>
                    <a:pt x="30787" y="10116"/>
                    <a:pt x="27686" y="7729"/>
                  </a:cubicBezTo>
                  <a:cubicBezTo>
                    <a:pt x="26182" y="6564"/>
                    <a:pt x="24923" y="5173"/>
                    <a:pt x="24303" y="3294"/>
                  </a:cubicBezTo>
                  <a:cubicBezTo>
                    <a:pt x="24152" y="2786"/>
                    <a:pt x="23908" y="2297"/>
                    <a:pt x="23588" y="1865"/>
                  </a:cubicBezTo>
                  <a:cubicBezTo>
                    <a:pt x="23346" y="1558"/>
                    <a:pt x="23090" y="1154"/>
                    <a:pt x="22688" y="1154"/>
                  </a:cubicBezTo>
                  <a:cubicBezTo>
                    <a:pt x="22623" y="1154"/>
                    <a:pt x="22553" y="1165"/>
                    <a:pt x="22479" y="1188"/>
                  </a:cubicBezTo>
                  <a:cubicBezTo>
                    <a:pt x="21953" y="1358"/>
                    <a:pt x="21803" y="1865"/>
                    <a:pt x="21728" y="2373"/>
                  </a:cubicBezTo>
                  <a:cubicBezTo>
                    <a:pt x="21709" y="2448"/>
                    <a:pt x="21709" y="2542"/>
                    <a:pt x="21709" y="2636"/>
                  </a:cubicBezTo>
                  <a:cubicBezTo>
                    <a:pt x="21654" y="3990"/>
                    <a:pt x="21938" y="5327"/>
                    <a:pt x="22525" y="6524"/>
                  </a:cubicBezTo>
                  <a:lnTo>
                    <a:pt x="22525" y="6524"/>
                  </a:lnTo>
                  <a:cubicBezTo>
                    <a:pt x="22453" y="6394"/>
                    <a:pt x="22356" y="6279"/>
                    <a:pt x="22235" y="6188"/>
                  </a:cubicBezTo>
                  <a:cubicBezTo>
                    <a:pt x="21051" y="4985"/>
                    <a:pt x="19923" y="3688"/>
                    <a:pt x="18777" y="2448"/>
                  </a:cubicBezTo>
                  <a:cubicBezTo>
                    <a:pt x="18119" y="1752"/>
                    <a:pt x="17518" y="1019"/>
                    <a:pt x="16822" y="343"/>
                  </a:cubicBezTo>
                  <a:cubicBezTo>
                    <a:pt x="16645" y="166"/>
                    <a:pt x="16446" y="1"/>
                    <a:pt x="16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4905281" y="1397114"/>
              <a:ext cx="2548245" cy="853892"/>
            </a:xfrm>
            <a:custGeom>
              <a:avLst/>
              <a:gdLst/>
              <a:ahLst/>
              <a:cxnLst/>
              <a:rect l="l" t="t" r="r" b="b"/>
              <a:pathLst>
                <a:path w="113092" h="37896" extrusionOk="0">
                  <a:moveTo>
                    <a:pt x="49438" y="0"/>
                  </a:moveTo>
                  <a:cubicBezTo>
                    <a:pt x="49185" y="0"/>
                    <a:pt x="48933" y="2"/>
                    <a:pt x="48680" y="4"/>
                  </a:cubicBezTo>
                  <a:cubicBezTo>
                    <a:pt x="47791" y="21"/>
                    <a:pt x="46901" y="101"/>
                    <a:pt x="46012" y="101"/>
                  </a:cubicBezTo>
                  <a:cubicBezTo>
                    <a:pt x="45924" y="101"/>
                    <a:pt x="45836" y="100"/>
                    <a:pt x="45748" y="98"/>
                  </a:cubicBezTo>
                  <a:cubicBezTo>
                    <a:pt x="45677" y="97"/>
                    <a:pt x="45606" y="97"/>
                    <a:pt x="45534" y="97"/>
                  </a:cubicBezTo>
                  <a:cubicBezTo>
                    <a:pt x="44040" y="97"/>
                    <a:pt x="42531" y="268"/>
                    <a:pt x="41021" y="268"/>
                  </a:cubicBezTo>
                  <a:cubicBezTo>
                    <a:pt x="40949" y="268"/>
                    <a:pt x="40877" y="268"/>
                    <a:pt x="40805" y="267"/>
                  </a:cubicBezTo>
                  <a:lnTo>
                    <a:pt x="40598" y="267"/>
                  </a:lnTo>
                  <a:cubicBezTo>
                    <a:pt x="39226" y="399"/>
                    <a:pt x="37873" y="530"/>
                    <a:pt x="36501" y="662"/>
                  </a:cubicBezTo>
                  <a:cubicBezTo>
                    <a:pt x="35467" y="756"/>
                    <a:pt x="34414" y="831"/>
                    <a:pt x="33400" y="981"/>
                  </a:cubicBezTo>
                  <a:cubicBezTo>
                    <a:pt x="31445" y="1263"/>
                    <a:pt x="29490" y="1545"/>
                    <a:pt x="27535" y="1902"/>
                  </a:cubicBezTo>
                  <a:cubicBezTo>
                    <a:pt x="25017" y="2354"/>
                    <a:pt x="22479" y="2842"/>
                    <a:pt x="19980" y="3444"/>
                  </a:cubicBezTo>
                  <a:cubicBezTo>
                    <a:pt x="17574" y="4008"/>
                    <a:pt x="15206" y="4665"/>
                    <a:pt x="12856" y="5380"/>
                  </a:cubicBezTo>
                  <a:cubicBezTo>
                    <a:pt x="8872" y="6526"/>
                    <a:pt x="4962" y="7917"/>
                    <a:pt x="1147" y="9515"/>
                  </a:cubicBezTo>
                  <a:cubicBezTo>
                    <a:pt x="790" y="9665"/>
                    <a:pt x="395" y="9759"/>
                    <a:pt x="0" y="9778"/>
                  </a:cubicBezTo>
                  <a:cubicBezTo>
                    <a:pt x="94" y="9815"/>
                    <a:pt x="188" y="9834"/>
                    <a:pt x="263" y="9853"/>
                  </a:cubicBezTo>
                  <a:cubicBezTo>
                    <a:pt x="4474" y="10323"/>
                    <a:pt x="8665" y="10999"/>
                    <a:pt x="12837" y="11714"/>
                  </a:cubicBezTo>
                  <a:cubicBezTo>
                    <a:pt x="16503" y="12353"/>
                    <a:pt x="20149" y="13086"/>
                    <a:pt x="23776" y="13894"/>
                  </a:cubicBezTo>
                  <a:cubicBezTo>
                    <a:pt x="29772" y="15247"/>
                    <a:pt x="35711" y="16807"/>
                    <a:pt x="41594" y="18612"/>
                  </a:cubicBezTo>
                  <a:cubicBezTo>
                    <a:pt x="46500" y="20115"/>
                    <a:pt x="51368" y="21769"/>
                    <a:pt x="56179" y="23574"/>
                  </a:cubicBezTo>
                  <a:cubicBezTo>
                    <a:pt x="58623" y="24495"/>
                    <a:pt x="61047" y="25453"/>
                    <a:pt x="63472" y="26430"/>
                  </a:cubicBezTo>
                  <a:cubicBezTo>
                    <a:pt x="63529" y="26443"/>
                    <a:pt x="63579" y="26448"/>
                    <a:pt x="63624" y="26448"/>
                  </a:cubicBezTo>
                  <a:cubicBezTo>
                    <a:pt x="63999" y="26448"/>
                    <a:pt x="64008" y="26062"/>
                    <a:pt x="64092" y="25810"/>
                  </a:cubicBezTo>
                  <a:cubicBezTo>
                    <a:pt x="64562" y="24457"/>
                    <a:pt x="65427" y="23310"/>
                    <a:pt x="66573" y="22483"/>
                  </a:cubicBezTo>
                  <a:cubicBezTo>
                    <a:pt x="67193" y="22051"/>
                    <a:pt x="67870" y="21732"/>
                    <a:pt x="68566" y="21487"/>
                  </a:cubicBezTo>
                  <a:cubicBezTo>
                    <a:pt x="69978" y="21081"/>
                    <a:pt x="71428" y="20878"/>
                    <a:pt x="72879" y="20878"/>
                  </a:cubicBezTo>
                  <a:cubicBezTo>
                    <a:pt x="74112" y="20878"/>
                    <a:pt x="75345" y="21024"/>
                    <a:pt x="76554" y="21318"/>
                  </a:cubicBezTo>
                  <a:cubicBezTo>
                    <a:pt x="78941" y="21901"/>
                    <a:pt x="80501" y="23348"/>
                    <a:pt x="80782" y="25923"/>
                  </a:cubicBezTo>
                  <a:cubicBezTo>
                    <a:pt x="80839" y="26374"/>
                    <a:pt x="81102" y="26769"/>
                    <a:pt x="81497" y="26994"/>
                  </a:cubicBezTo>
                  <a:cubicBezTo>
                    <a:pt x="82192" y="27427"/>
                    <a:pt x="82700" y="28122"/>
                    <a:pt x="82906" y="28930"/>
                  </a:cubicBezTo>
                  <a:cubicBezTo>
                    <a:pt x="83132" y="29757"/>
                    <a:pt x="83188" y="30622"/>
                    <a:pt x="83094" y="31486"/>
                  </a:cubicBezTo>
                  <a:cubicBezTo>
                    <a:pt x="83000" y="32708"/>
                    <a:pt x="82624" y="33855"/>
                    <a:pt x="82380" y="35039"/>
                  </a:cubicBezTo>
                  <a:cubicBezTo>
                    <a:pt x="82455" y="35377"/>
                    <a:pt x="82775" y="35415"/>
                    <a:pt x="83000" y="35546"/>
                  </a:cubicBezTo>
                  <a:cubicBezTo>
                    <a:pt x="84354" y="36298"/>
                    <a:pt x="85876" y="36730"/>
                    <a:pt x="87022" y="37839"/>
                  </a:cubicBezTo>
                  <a:cubicBezTo>
                    <a:pt x="87171" y="37873"/>
                    <a:pt x="87317" y="37896"/>
                    <a:pt x="87458" y="37896"/>
                  </a:cubicBezTo>
                  <a:cubicBezTo>
                    <a:pt x="87779" y="37896"/>
                    <a:pt x="88067" y="37779"/>
                    <a:pt x="88263" y="37426"/>
                  </a:cubicBezTo>
                  <a:cubicBezTo>
                    <a:pt x="88208" y="37279"/>
                    <a:pt x="88135" y="37235"/>
                    <a:pt x="88053" y="37235"/>
                  </a:cubicBezTo>
                  <a:cubicBezTo>
                    <a:pt x="87967" y="37235"/>
                    <a:pt x="87871" y="37284"/>
                    <a:pt x="87774" y="37313"/>
                  </a:cubicBezTo>
                  <a:cubicBezTo>
                    <a:pt x="88169" y="37181"/>
                    <a:pt x="88526" y="36993"/>
                    <a:pt x="88864" y="36749"/>
                  </a:cubicBezTo>
                  <a:cubicBezTo>
                    <a:pt x="89785" y="36129"/>
                    <a:pt x="90800" y="35640"/>
                    <a:pt x="91853" y="35283"/>
                  </a:cubicBezTo>
                  <a:cubicBezTo>
                    <a:pt x="92053" y="35209"/>
                    <a:pt x="92260" y="35173"/>
                    <a:pt x="92464" y="35173"/>
                  </a:cubicBezTo>
                  <a:cubicBezTo>
                    <a:pt x="92932" y="35173"/>
                    <a:pt x="93387" y="35362"/>
                    <a:pt x="93714" y="35715"/>
                  </a:cubicBezTo>
                  <a:cubicBezTo>
                    <a:pt x="94049" y="36033"/>
                    <a:pt x="94223" y="36192"/>
                    <a:pt x="94394" y="36192"/>
                  </a:cubicBezTo>
                  <a:cubicBezTo>
                    <a:pt x="94566" y="36192"/>
                    <a:pt x="94736" y="36028"/>
                    <a:pt x="95067" y="35697"/>
                  </a:cubicBezTo>
                  <a:cubicBezTo>
                    <a:pt x="98694" y="32069"/>
                    <a:pt x="102303" y="28442"/>
                    <a:pt x="105931" y="24833"/>
                  </a:cubicBezTo>
                  <a:cubicBezTo>
                    <a:pt x="108318" y="22427"/>
                    <a:pt x="110592" y="19890"/>
                    <a:pt x="113092" y="17578"/>
                  </a:cubicBezTo>
                  <a:cubicBezTo>
                    <a:pt x="112941" y="17409"/>
                    <a:pt x="112697" y="17427"/>
                    <a:pt x="112509" y="17315"/>
                  </a:cubicBezTo>
                  <a:cubicBezTo>
                    <a:pt x="109257" y="15416"/>
                    <a:pt x="105931" y="13612"/>
                    <a:pt x="102529" y="12033"/>
                  </a:cubicBezTo>
                  <a:cubicBezTo>
                    <a:pt x="100499" y="11093"/>
                    <a:pt x="98450" y="10210"/>
                    <a:pt x="96383" y="9345"/>
                  </a:cubicBezTo>
                  <a:cubicBezTo>
                    <a:pt x="93319" y="8067"/>
                    <a:pt x="90180" y="6977"/>
                    <a:pt x="87004" y="5962"/>
                  </a:cubicBezTo>
                  <a:cubicBezTo>
                    <a:pt x="85030" y="5342"/>
                    <a:pt x="83057" y="4722"/>
                    <a:pt x="81046" y="4214"/>
                  </a:cubicBezTo>
                  <a:cubicBezTo>
                    <a:pt x="76384" y="2974"/>
                    <a:pt x="71648" y="2015"/>
                    <a:pt x="66874" y="1320"/>
                  </a:cubicBezTo>
                  <a:cubicBezTo>
                    <a:pt x="64186" y="963"/>
                    <a:pt x="61480" y="662"/>
                    <a:pt x="58792" y="418"/>
                  </a:cubicBezTo>
                  <a:cubicBezTo>
                    <a:pt x="57382" y="286"/>
                    <a:pt x="55973" y="230"/>
                    <a:pt x="54544" y="136"/>
                  </a:cubicBezTo>
                  <a:cubicBezTo>
                    <a:pt x="52842" y="54"/>
                    <a:pt x="51140" y="0"/>
                    <a:pt x="49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7020677" y="1666963"/>
              <a:ext cx="1315853" cy="1343252"/>
            </a:xfrm>
            <a:custGeom>
              <a:avLst/>
              <a:gdLst/>
              <a:ahLst/>
              <a:cxnLst/>
              <a:rect l="l" t="t" r="r" b="b"/>
              <a:pathLst>
                <a:path w="58398" h="59614" extrusionOk="0">
                  <a:moveTo>
                    <a:pt x="29472" y="1"/>
                  </a:moveTo>
                  <a:cubicBezTo>
                    <a:pt x="29340" y="151"/>
                    <a:pt x="29209" y="320"/>
                    <a:pt x="29058" y="471"/>
                  </a:cubicBezTo>
                  <a:cubicBezTo>
                    <a:pt x="27949" y="1486"/>
                    <a:pt x="26840" y="2519"/>
                    <a:pt x="25750" y="3553"/>
                  </a:cubicBezTo>
                  <a:cubicBezTo>
                    <a:pt x="24566" y="4662"/>
                    <a:pt x="23420" y="5771"/>
                    <a:pt x="22273" y="6880"/>
                  </a:cubicBezTo>
                  <a:cubicBezTo>
                    <a:pt x="22119" y="7017"/>
                    <a:pt x="21965" y="7185"/>
                    <a:pt x="21739" y="7185"/>
                  </a:cubicBezTo>
                  <a:cubicBezTo>
                    <a:pt x="21717" y="7185"/>
                    <a:pt x="21695" y="7184"/>
                    <a:pt x="21672" y="7181"/>
                  </a:cubicBezTo>
                  <a:cubicBezTo>
                    <a:pt x="21656" y="7178"/>
                    <a:pt x="21640" y="7177"/>
                    <a:pt x="21624" y="7177"/>
                  </a:cubicBezTo>
                  <a:cubicBezTo>
                    <a:pt x="21386" y="7177"/>
                    <a:pt x="21210" y="7434"/>
                    <a:pt x="21052" y="7575"/>
                  </a:cubicBezTo>
                  <a:cubicBezTo>
                    <a:pt x="20488" y="8083"/>
                    <a:pt x="20055" y="8684"/>
                    <a:pt x="19529" y="9229"/>
                  </a:cubicBezTo>
                  <a:cubicBezTo>
                    <a:pt x="17029" y="11767"/>
                    <a:pt x="14530" y="14304"/>
                    <a:pt x="12030" y="16841"/>
                  </a:cubicBezTo>
                  <a:cubicBezTo>
                    <a:pt x="8214" y="20695"/>
                    <a:pt x="4474" y="24623"/>
                    <a:pt x="621" y="28457"/>
                  </a:cubicBezTo>
                  <a:cubicBezTo>
                    <a:pt x="565" y="28495"/>
                    <a:pt x="508" y="28551"/>
                    <a:pt x="471" y="28607"/>
                  </a:cubicBezTo>
                  <a:cubicBezTo>
                    <a:pt x="1" y="29115"/>
                    <a:pt x="38" y="29397"/>
                    <a:pt x="640" y="29754"/>
                  </a:cubicBezTo>
                  <a:cubicBezTo>
                    <a:pt x="1354" y="30167"/>
                    <a:pt x="2049" y="30562"/>
                    <a:pt x="2764" y="30957"/>
                  </a:cubicBezTo>
                  <a:cubicBezTo>
                    <a:pt x="6748" y="33250"/>
                    <a:pt x="10658" y="35637"/>
                    <a:pt x="14530" y="38099"/>
                  </a:cubicBezTo>
                  <a:cubicBezTo>
                    <a:pt x="14905" y="38362"/>
                    <a:pt x="15225" y="38644"/>
                    <a:pt x="15281" y="39114"/>
                  </a:cubicBezTo>
                  <a:cubicBezTo>
                    <a:pt x="16653" y="40129"/>
                    <a:pt x="18101" y="41012"/>
                    <a:pt x="19510" y="41971"/>
                  </a:cubicBezTo>
                  <a:cubicBezTo>
                    <a:pt x="26164" y="46519"/>
                    <a:pt x="32723" y="51199"/>
                    <a:pt x="38982" y="56274"/>
                  </a:cubicBezTo>
                  <a:cubicBezTo>
                    <a:pt x="40166" y="57214"/>
                    <a:pt x="41332" y="58135"/>
                    <a:pt x="42459" y="59150"/>
                  </a:cubicBezTo>
                  <a:cubicBezTo>
                    <a:pt x="42741" y="59357"/>
                    <a:pt x="43061" y="59375"/>
                    <a:pt x="43362" y="59488"/>
                  </a:cubicBezTo>
                  <a:cubicBezTo>
                    <a:pt x="43564" y="59568"/>
                    <a:pt x="43691" y="59614"/>
                    <a:pt x="43785" y="59614"/>
                  </a:cubicBezTo>
                  <a:cubicBezTo>
                    <a:pt x="43936" y="59614"/>
                    <a:pt x="44001" y="59496"/>
                    <a:pt x="44151" y="59206"/>
                  </a:cubicBezTo>
                  <a:cubicBezTo>
                    <a:pt x="45786" y="56049"/>
                    <a:pt x="47421" y="52910"/>
                    <a:pt x="49038" y="49771"/>
                  </a:cubicBezTo>
                  <a:cubicBezTo>
                    <a:pt x="50955" y="46068"/>
                    <a:pt x="52872" y="42366"/>
                    <a:pt x="54789" y="38663"/>
                  </a:cubicBezTo>
                  <a:cubicBezTo>
                    <a:pt x="55917" y="36464"/>
                    <a:pt x="57044" y="34265"/>
                    <a:pt x="58191" y="32085"/>
                  </a:cubicBezTo>
                  <a:cubicBezTo>
                    <a:pt x="58341" y="31765"/>
                    <a:pt x="58398" y="31521"/>
                    <a:pt x="58191" y="31182"/>
                  </a:cubicBezTo>
                  <a:cubicBezTo>
                    <a:pt x="57533" y="30243"/>
                    <a:pt x="56951" y="29265"/>
                    <a:pt x="56311" y="28325"/>
                  </a:cubicBezTo>
                  <a:cubicBezTo>
                    <a:pt x="53586" y="24435"/>
                    <a:pt x="50617" y="20713"/>
                    <a:pt x="47403" y="17199"/>
                  </a:cubicBezTo>
                  <a:cubicBezTo>
                    <a:pt x="43437" y="12782"/>
                    <a:pt x="39358" y="8477"/>
                    <a:pt x="35129" y="4267"/>
                  </a:cubicBezTo>
                  <a:cubicBezTo>
                    <a:pt x="33475" y="2557"/>
                    <a:pt x="31577" y="1128"/>
                    <a:pt x="29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6235081" y="2593117"/>
              <a:ext cx="928339" cy="805131"/>
            </a:xfrm>
            <a:custGeom>
              <a:avLst/>
              <a:gdLst/>
              <a:ahLst/>
              <a:cxnLst/>
              <a:rect l="l" t="t" r="r" b="b"/>
              <a:pathLst>
                <a:path w="41200" h="35732" extrusionOk="0">
                  <a:moveTo>
                    <a:pt x="23489" y="1"/>
                  </a:moveTo>
                  <a:cubicBezTo>
                    <a:pt x="23368" y="1"/>
                    <a:pt x="23250" y="41"/>
                    <a:pt x="23138" y="154"/>
                  </a:cubicBezTo>
                  <a:cubicBezTo>
                    <a:pt x="22348" y="924"/>
                    <a:pt x="21484" y="1639"/>
                    <a:pt x="20769" y="2503"/>
                  </a:cubicBezTo>
                  <a:cubicBezTo>
                    <a:pt x="20713" y="2729"/>
                    <a:pt x="20638" y="2954"/>
                    <a:pt x="20506" y="3142"/>
                  </a:cubicBezTo>
                  <a:cubicBezTo>
                    <a:pt x="19961" y="4307"/>
                    <a:pt x="19097" y="5228"/>
                    <a:pt x="18232" y="6131"/>
                  </a:cubicBezTo>
                  <a:cubicBezTo>
                    <a:pt x="17443" y="6976"/>
                    <a:pt x="16559" y="7728"/>
                    <a:pt x="15413" y="8142"/>
                  </a:cubicBezTo>
                  <a:cubicBezTo>
                    <a:pt x="14792" y="8442"/>
                    <a:pt x="14454" y="9063"/>
                    <a:pt x="13984" y="9551"/>
                  </a:cubicBezTo>
                  <a:cubicBezTo>
                    <a:pt x="11259" y="12408"/>
                    <a:pt x="8515" y="15228"/>
                    <a:pt x="5808" y="18122"/>
                  </a:cubicBezTo>
                  <a:cubicBezTo>
                    <a:pt x="4041" y="20020"/>
                    <a:pt x="2237" y="21900"/>
                    <a:pt x="395" y="23742"/>
                  </a:cubicBezTo>
                  <a:cubicBezTo>
                    <a:pt x="188" y="23892"/>
                    <a:pt x="38" y="24118"/>
                    <a:pt x="1" y="24381"/>
                  </a:cubicBezTo>
                  <a:cubicBezTo>
                    <a:pt x="264" y="25208"/>
                    <a:pt x="827" y="25866"/>
                    <a:pt x="1241" y="26618"/>
                  </a:cubicBezTo>
                  <a:cubicBezTo>
                    <a:pt x="1918" y="27877"/>
                    <a:pt x="3139" y="28366"/>
                    <a:pt x="4474" y="28591"/>
                  </a:cubicBezTo>
                  <a:cubicBezTo>
                    <a:pt x="4793" y="28328"/>
                    <a:pt x="4511" y="28121"/>
                    <a:pt x="4417" y="27915"/>
                  </a:cubicBezTo>
                  <a:cubicBezTo>
                    <a:pt x="4135" y="27332"/>
                    <a:pt x="3985" y="26693"/>
                    <a:pt x="3948" y="26035"/>
                  </a:cubicBezTo>
                  <a:cubicBezTo>
                    <a:pt x="3922" y="25620"/>
                    <a:pt x="4015" y="25424"/>
                    <a:pt x="4248" y="25424"/>
                  </a:cubicBezTo>
                  <a:cubicBezTo>
                    <a:pt x="4363" y="25424"/>
                    <a:pt x="4513" y="25472"/>
                    <a:pt x="4699" y="25565"/>
                  </a:cubicBezTo>
                  <a:cubicBezTo>
                    <a:pt x="5000" y="25734"/>
                    <a:pt x="5263" y="25922"/>
                    <a:pt x="5526" y="26110"/>
                  </a:cubicBezTo>
                  <a:cubicBezTo>
                    <a:pt x="6147" y="26599"/>
                    <a:pt x="6823" y="27031"/>
                    <a:pt x="7519" y="27369"/>
                  </a:cubicBezTo>
                  <a:cubicBezTo>
                    <a:pt x="7714" y="27459"/>
                    <a:pt x="7879" y="27503"/>
                    <a:pt x="8016" y="27503"/>
                  </a:cubicBezTo>
                  <a:cubicBezTo>
                    <a:pt x="8341" y="27503"/>
                    <a:pt x="8507" y="27252"/>
                    <a:pt x="8534" y="26749"/>
                  </a:cubicBezTo>
                  <a:cubicBezTo>
                    <a:pt x="8571" y="26279"/>
                    <a:pt x="8515" y="25809"/>
                    <a:pt x="8402" y="25358"/>
                  </a:cubicBezTo>
                  <a:cubicBezTo>
                    <a:pt x="8120" y="24268"/>
                    <a:pt x="7895" y="23178"/>
                    <a:pt x="7989" y="22050"/>
                  </a:cubicBezTo>
                  <a:cubicBezTo>
                    <a:pt x="8045" y="21299"/>
                    <a:pt x="8176" y="20565"/>
                    <a:pt x="8665" y="19945"/>
                  </a:cubicBezTo>
                  <a:cubicBezTo>
                    <a:pt x="8919" y="19589"/>
                    <a:pt x="9328" y="19388"/>
                    <a:pt x="9746" y="19388"/>
                  </a:cubicBezTo>
                  <a:cubicBezTo>
                    <a:pt x="9947" y="19388"/>
                    <a:pt x="10149" y="19434"/>
                    <a:pt x="10338" y="19532"/>
                  </a:cubicBezTo>
                  <a:cubicBezTo>
                    <a:pt x="10733" y="19738"/>
                    <a:pt x="11071" y="20039"/>
                    <a:pt x="11315" y="20415"/>
                  </a:cubicBezTo>
                  <a:cubicBezTo>
                    <a:pt x="11785" y="21148"/>
                    <a:pt x="12105" y="21956"/>
                    <a:pt x="12274" y="22802"/>
                  </a:cubicBezTo>
                  <a:cubicBezTo>
                    <a:pt x="12575" y="24118"/>
                    <a:pt x="13101" y="25377"/>
                    <a:pt x="13834" y="26505"/>
                  </a:cubicBezTo>
                  <a:cubicBezTo>
                    <a:pt x="15582" y="29136"/>
                    <a:pt x="17912" y="31129"/>
                    <a:pt x="20431" y="32970"/>
                  </a:cubicBezTo>
                  <a:cubicBezTo>
                    <a:pt x="21502" y="33741"/>
                    <a:pt x="22705" y="34343"/>
                    <a:pt x="23701" y="35226"/>
                  </a:cubicBezTo>
                  <a:cubicBezTo>
                    <a:pt x="24141" y="35553"/>
                    <a:pt x="24420" y="35731"/>
                    <a:pt x="24613" y="35731"/>
                  </a:cubicBezTo>
                  <a:cubicBezTo>
                    <a:pt x="24873" y="35731"/>
                    <a:pt x="24973" y="35405"/>
                    <a:pt x="25092" y="34681"/>
                  </a:cubicBezTo>
                  <a:cubicBezTo>
                    <a:pt x="25205" y="33873"/>
                    <a:pt x="25393" y="33083"/>
                    <a:pt x="25656" y="32331"/>
                  </a:cubicBezTo>
                  <a:cubicBezTo>
                    <a:pt x="25769" y="32012"/>
                    <a:pt x="25863" y="31711"/>
                    <a:pt x="25600" y="31410"/>
                  </a:cubicBezTo>
                  <a:cubicBezTo>
                    <a:pt x="24942" y="31053"/>
                    <a:pt x="24998" y="30471"/>
                    <a:pt x="25167" y="29888"/>
                  </a:cubicBezTo>
                  <a:cubicBezTo>
                    <a:pt x="25374" y="29174"/>
                    <a:pt x="25618" y="28516"/>
                    <a:pt x="25637" y="27764"/>
                  </a:cubicBezTo>
                  <a:cubicBezTo>
                    <a:pt x="25656" y="27031"/>
                    <a:pt x="25957" y="26542"/>
                    <a:pt x="26746" y="26411"/>
                  </a:cubicBezTo>
                  <a:cubicBezTo>
                    <a:pt x="27366" y="26336"/>
                    <a:pt x="27836" y="25828"/>
                    <a:pt x="27855" y="25208"/>
                  </a:cubicBezTo>
                  <a:cubicBezTo>
                    <a:pt x="27949" y="24024"/>
                    <a:pt x="28475" y="22990"/>
                    <a:pt x="28983" y="21919"/>
                  </a:cubicBezTo>
                  <a:cubicBezTo>
                    <a:pt x="29622" y="20565"/>
                    <a:pt x="30167" y="19156"/>
                    <a:pt x="30111" y="17577"/>
                  </a:cubicBezTo>
                  <a:cubicBezTo>
                    <a:pt x="30054" y="16562"/>
                    <a:pt x="29791" y="15547"/>
                    <a:pt x="29359" y="14626"/>
                  </a:cubicBezTo>
                  <a:cubicBezTo>
                    <a:pt x="28494" y="12615"/>
                    <a:pt x="28156" y="10472"/>
                    <a:pt x="28156" y="8292"/>
                  </a:cubicBezTo>
                  <a:cubicBezTo>
                    <a:pt x="28137" y="7559"/>
                    <a:pt x="28269" y="6845"/>
                    <a:pt x="28532" y="6168"/>
                  </a:cubicBezTo>
                  <a:cubicBezTo>
                    <a:pt x="28626" y="5905"/>
                    <a:pt x="28776" y="5661"/>
                    <a:pt x="28983" y="5473"/>
                  </a:cubicBezTo>
                  <a:cubicBezTo>
                    <a:pt x="29116" y="5375"/>
                    <a:pt x="29236" y="5326"/>
                    <a:pt x="29339" y="5326"/>
                  </a:cubicBezTo>
                  <a:cubicBezTo>
                    <a:pt x="29512" y="5326"/>
                    <a:pt x="29638" y="5464"/>
                    <a:pt x="29697" y="5736"/>
                  </a:cubicBezTo>
                  <a:cubicBezTo>
                    <a:pt x="29716" y="6037"/>
                    <a:pt x="29716" y="6356"/>
                    <a:pt x="29659" y="6638"/>
                  </a:cubicBezTo>
                  <a:cubicBezTo>
                    <a:pt x="29584" y="7841"/>
                    <a:pt x="29246" y="9044"/>
                    <a:pt x="29641" y="10247"/>
                  </a:cubicBezTo>
                  <a:cubicBezTo>
                    <a:pt x="29716" y="10510"/>
                    <a:pt x="29772" y="10848"/>
                    <a:pt x="30111" y="10886"/>
                  </a:cubicBezTo>
                  <a:cubicBezTo>
                    <a:pt x="30130" y="10888"/>
                    <a:pt x="30149" y="10889"/>
                    <a:pt x="30167" y="10889"/>
                  </a:cubicBezTo>
                  <a:cubicBezTo>
                    <a:pt x="30464" y="10889"/>
                    <a:pt x="30588" y="10610"/>
                    <a:pt x="30712" y="10397"/>
                  </a:cubicBezTo>
                  <a:cubicBezTo>
                    <a:pt x="31050" y="9702"/>
                    <a:pt x="31332" y="8988"/>
                    <a:pt x="31577" y="8255"/>
                  </a:cubicBezTo>
                  <a:cubicBezTo>
                    <a:pt x="31765" y="7691"/>
                    <a:pt x="32046" y="7183"/>
                    <a:pt x="32385" y="6713"/>
                  </a:cubicBezTo>
                  <a:cubicBezTo>
                    <a:pt x="32524" y="6533"/>
                    <a:pt x="32683" y="6393"/>
                    <a:pt x="32885" y="6393"/>
                  </a:cubicBezTo>
                  <a:cubicBezTo>
                    <a:pt x="32957" y="6393"/>
                    <a:pt x="33034" y="6411"/>
                    <a:pt x="33118" y="6450"/>
                  </a:cubicBezTo>
                  <a:cubicBezTo>
                    <a:pt x="33343" y="6563"/>
                    <a:pt x="33475" y="6845"/>
                    <a:pt x="33419" y="7089"/>
                  </a:cubicBezTo>
                  <a:cubicBezTo>
                    <a:pt x="33381" y="7521"/>
                    <a:pt x="33287" y="7935"/>
                    <a:pt x="33155" y="8330"/>
                  </a:cubicBezTo>
                  <a:cubicBezTo>
                    <a:pt x="32742" y="9514"/>
                    <a:pt x="32234" y="10679"/>
                    <a:pt x="31821" y="11844"/>
                  </a:cubicBezTo>
                  <a:cubicBezTo>
                    <a:pt x="31727" y="12126"/>
                    <a:pt x="31520" y="12408"/>
                    <a:pt x="31746" y="12709"/>
                  </a:cubicBezTo>
                  <a:cubicBezTo>
                    <a:pt x="31786" y="12719"/>
                    <a:pt x="31824" y="12724"/>
                    <a:pt x="31858" y="12724"/>
                  </a:cubicBezTo>
                  <a:cubicBezTo>
                    <a:pt x="32081" y="12724"/>
                    <a:pt x="32191" y="12531"/>
                    <a:pt x="32272" y="12352"/>
                  </a:cubicBezTo>
                  <a:cubicBezTo>
                    <a:pt x="32855" y="11224"/>
                    <a:pt x="33682" y="10228"/>
                    <a:pt x="34678" y="9439"/>
                  </a:cubicBezTo>
                  <a:lnTo>
                    <a:pt x="34678" y="9439"/>
                  </a:lnTo>
                  <a:cubicBezTo>
                    <a:pt x="33362" y="10698"/>
                    <a:pt x="32234" y="12446"/>
                    <a:pt x="31295" y="14288"/>
                  </a:cubicBezTo>
                  <a:cubicBezTo>
                    <a:pt x="31257" y="14401"/>
                    <a:pt x="31219" y="14513"/>
                    <a:pt x="31144" y="14607"/>
                  </a:cubicBezTo>
                  <a:cubicBezTo>
                    <a:pt x="30975" y="14852"/>
                    <a:pt x="30862" y="15077"/>
                    <a:pt x="31182" y="15246"/>
                  </a:cubicBezTo>
                  <a:cubicBezTo>
                    <a:pt x="31265" y="15300"/>
                    <a:pt x="31344" y="15323"/>
                    <a:pt x="31419" y="15323"/>
                  </a:cubicBezTo>
                  <a:cubicBezTo>
                    <a:pt x="31582" y="15323"/>
                    <a:pt x="31724" y="15213"/>
                    <a:pt x="31840" y="15058"/>
                  </a:cubicBezTo>
                  <a:cubicBezTo>
                    <a:pt x="31915" y="14946"/>
                    <a:pt x="31971" y="14814"/>
                    <a:pt x="32028" y="14683"/>
                  </a:cubicBezTo>
                  <a:cubicBezTo>
                    <a:pt x="32535" y="13743"/>
                    <a:pt x="33061" y="12803"/>
                    <a:pt x="33945" y="12145"/>
                  </a:cubicBezTo>
                  <a:cubicBezTo>
                    <a:pt x="34189" y="11957"/>
                    <a:pt x="34499" y="11863"/>
                    <a:pt x="34786" y="11863"/>
                  </a:cubicBezTo>
                  <a:cubicBezTo>
                    <a:pt x="35073" y="11863"/>
                    <a:pt x="35336" y="11957"/>
                    <a:pt x="35486" y="12145"/>
                  </a:cubicBezTo>
                  <a:cubicBezTo>
                    <a:pt x="35881" y="12615"/>
                    <a:pt x="35524" y="13047"/>
                    <a:pt x="35242" y="13386"/>
                  </a:cubicBezTo>
                  <a:cubicBezTo>
                    <a:pt x="34697" y="14081"/>
                    <a:pt x="34058" y="14720"/>
                    <a:pt x="33362" y="15265"/>
                  </a:cubicBezTo>
                  <a:cubicBezTo>
                    <a:pt x="32592" y="15923"/>
                    <a:pt x="31877" y="16618"/>
                    <a:pt x="31445" y="17539"/>
                  </a:cubicBezTo>
                  <a:cubicBezTo>
                    <a:pt x="31126" y="18216"/>
                    <a:pt x="31445" y="18705"/>
                    <a:pt x="32159" y="18761"/>
                  </a:cubicBezTo>
                  <a:cubicBezTo>
                    <a:pt x="32610" y="18761"/>
                    <a:pt x="33043" y="18705"/>
                    <a:pt x="33475" y="18573"/>
                  </a:cubicBezTo>
                  <a:cubicBezTo>
                    <a:pt x="33745" y="18514"/>
                    <a:pt x="34023" y="18485"/>
                    <a:pt x="34298" y="18485"/>
                  </a:cubicBezTo>
                  <a:cubicBezTo>
                    <a:pt x="34464" y="18485"/>
                    <a:pt x="34628" y="18496"/>
                    <a:pt x="34791" y="18517"/>
                  </a:cubicBezTo>
                  <a:cubicBezTo>
                    <a:pt x="35279" y="18611"/>
                    <a:pt x="35730" y="19137"/>
                    <a:pt x="35674" y="19551"/>
                  </a:cubicBezTo>
                  <a:cubicBezTo>
                    <a:pt x="35614" y="20032"/>
                    <a:pt x="35289" y="20080"/>
                    <a:pt x="34950" y="20080"/>
                  </a:cubicBezTo>
                  <a:cubicBezTo>
                    <a:pt x="34865" y="20080"/>
                    <a:pt x="34779" y="20077"/>
                    <a:pt x="34697" y="20077"/>
                  </a:cubicBezTo>
                  <a:cubicBezTo>
                    <a:pt x="34584" y="20074"/>
                    <a:pt x="34471" y="20073"/>
                    <a:pt x="34358" y="20073"/>
                  </a:cubicBezTo>
                  <a:cubicBezTo>
                    <a:pt x="33569" y="20073"/>
                    <a:pt x="32779" y="20131"/>
                    <a:pt x="31990" y="20246"/>
                  </a:cubicBezTo>
                  <a:cubicBezTo>
                    <a:pt x="30806" y="20434"/>
                    <a:pt x="30017" y="21092"/>
                    <a:pt x="29885" y="22088"/>
                  </a:cubicBezTo>
                  <a:cubicBezTo>
                    <a:pt x="29753" y="23159"/>
                    <a:pt x="29453" y="24231"/>
                    <a:pt x="29002" y="25227"/>
                  </a:cubicBezTo>
                  <a:cubicBezTo>
                    <a:pt x="28494" y="26298"/>
                    <a:pt x="28757" y="26712"/>
                    <a:pt x="29941" y="26862"/>
                  </a:cubicBezTo>
                  <a:cubicBezTo>
                    <a:pt x="31332" y="27031"/>
                    <a:pt x="32686" y="27463"/>
                    <a:pt x="33907" y="28121"/>
                  </a:cubicBezTo>
                  <a:cubicBezTo>
                    <a:pt x="35279" y="28873"/>
                    <a:pt x="36520" y="29869"/>
                    <a:pt x="37516" y="31072"/>
                  </a:cubicBezTo>
                  <a:cubicBezTo>
                    <a:pt x="37704" y="31298"/>
                    <a:pt x="37892" y="31598"/>
                    <a:pt x="37666" y="31899"/>
                  </a:cubicBezTo>
                  <a:cubicBezTo>
                    <a:pt x="37580" y="32007"/>
                    <a:pt x="37481" y="32046"/>
                    <a:pt x="37375" y="32046"/>
                  </a:cubicBezTo>
                  <a:cubicBezTo>
                    <a:pt x="37205" y="32046"/>
                    <a:pt x="37021" y="31943"/>
                    <a:pt x="36858" y="31862"/>
                  </a:cubicBezTo>
                  <a:cubicBezTo>
                    <a:pt x="36012" y="31410"/>
                    <a:pt x="35185" y="30922"/>
                    <a:pt x="34415" y="30377"/>
                  </a:cubicBezTo>
                  <a:cubicBezTo>
                    <a:pt x="32911" y="29418"/>
                    <a:pt x="31407" y="28478"/>
                    <a:pt x="29622" y="28159"/>
                  </a:cubicBezTo>
                  <a:cubicBezTo>
                    <a:pt x="29387" y="28104"/>
                    <a:pt x="29146" y="28075"/>
                    <a:pt x="28906" y="28075"/>
                  </a:cubicBezTo>
                  <a:cubicBezTo>
                    <a:pt x="28568" y="28075"/>
                    <a:pt x="28230" y="28132"/>
                    <a:pt x="27912" y="28253"/>
                  </a:cubicBezTo>
                  <a:cubicBezTo>
                    <a:pt x="27517" y="28403"/>
                    <a:pt x="26991" y="28516"/>
                    <a:pt x="26972" y="28986"/>
                  </a:cubicBezTo>
                  <a:cubicBezTo>
                    <a:pt x="26953" y="29493"/>
                    <a:pt x="27498" y="29550"/>
                    <a:pt x="27874" y="29681"/>
                  </a:cubicBezTo>
                  <a:cubicBezTo>
                    <a:pt x="29020" y="30095"/>
                    <a:pt x="30223" y="30302"/>
                    <a:pt x="31389" y="30621"/>
                  </a:cubicBezTo>
                  <a:cubicBezTo>
                    <a:pt x="32629" y="30959"/>
                    <a:pt x="33851" y="31354"/>
                    <a:pt x="34941" y="32068"/>
                  </a:cubicBezTo>
                  <a:cubicBezTo>
                    <a:pt x="35561" y="32444"/>
                    <a:pt x="35993" y="33083"/>
                    <a:pt x="36106" y="33816"/>
                  </a:cubicBezTo>
                  <a:cubicBezTo>
                    <a:pt x="36162" y="34167"/>
                    <a:pt x="36030" y="34350"/>
                    <a:pt x="35772" y="34350"/>
                  </a:cubicBezTo>
                  <a:cubicBezTo>
                    <a:pt x="35684" y="34350"/>
                    <a:pt x="35582" y="34329"/>
                    <a:pt x="35467" y="34286"/>
                  </a:cubicBezTo>
                  <a:cubicBezTo>
                    <a:pt x="35279" y="34192"/>
                    <a:pt x="35110" y="34079"/>
                    <a:pt x="34941" y="33967"/>
                  </a:cubicBezTo>
                  <a:cubicBezTo>
                    <a:pt x="34020" y="33365"/>
                    <a:pt x="33118" y="32726"/>
                    <a:pt x="32178" y="32162"/>
                  </a:cubicBezTo>
                  <a:cubicBezTo>
                    <a:pt x="30888" y="31364"/>
                    <a:pt x="29409" y="30954"/>
                    <a:pt x="27907" y="30954"/>
                  </a:cubicBezTo>
                  <a:cubicBezTo>
                    <a:pt x="27571" y="30954"/>
                    <a:pt x="27233" y="30975"/>
                    <a:pt x="26897" y="31016"/>
                  </a:cubicBezTo>
                  <a:cubicBezTo>
                    <a:pt x="26558" y="31053"/>
                    <a:pt x="26558" y="31053"/>
                    <a:pt x="26445" y="31392"/>
                  </a:cubicBezTo>
                  <a:cubicBezTo>
                    <a:pt x="26642" y="31501"/>
                    <a:pt x="26857" y="31515"/>
                    <a:pt x="27073" y="31515"/>
                  </a:cubicBezTo>
                  <a:cubicBezTo>
                    <a:pt x="27149" y="31515"/>
                    <a:pt x="27224" y="31513"/>
                    <a:pt x="27299" y="31513"/>
                  </a:cubicBezTo>
                  <a:cubicBezTo>
                    <a:pt x="27379" y="31513"/>
                    <a:pt x="27458" y="31515"/>
                    <a:pt x="27536" y="31523"/>
                  </a:cubicBezTo>
                  <a:cubicBezTo>
                    <a:pt x="28588" y="31617"/>
                    <a:pt x="29678" y="31674"/>
                    <a:pt x="30580" y="32331"/>
                  </a:cubicBezTo>
                  <a:cubicBezTo>
                    <a:pt x="31332" y="32726"/>
                    <a:pt x="32046" y="33196"/>
                    <a:pt x="32704" y="33741"/>
                  </a:cubicBezTo>
                  <a:cubicBezTo>
                    <a:pt x="33174" y="34136"/>
                    <a:pt x="33494" y="34718"/>
                    <a:pt x="34095" y="34944"/>
                  </a:cubicBezTo>
                  <a:cubicBezTo>
                    <a:pt x="34248" y="34844"/>
                    <a:pt x="34390" y="34801"/>
                    <a:pt x="34524" y="34801"/>
                  </a:cubicBezTo>
                  <a:cubicBezTo>
                    <a:pt x="34767" y="34801"/>
                    <a:pt x="34986" y="34944"/>
                    <a:pt x="35204" y="35151"/>
                  </a:cubicBezTo>
                  <a:cubicBezTo>
                    <a:pt x="35457" y="35394"/>
                    <a:pt x="35664" y="35506"/>
                    <a:pt x="35862" y="35506"/>
                  </a:cubicBezTo>
                  <a:cubicBezTo>
                    <a:pt x="36048" y="35506"/>
                    <a:pt x="36226" y="35408"/>
                    <a:pt x="36426" y="35226"/>
                  </a:cubicBezTo>
                  <a:cubicBezTo>
                    <a:pt x="36576" y="35057"/>
                    <a:pt x="36651" y="34850"/>
                    <a:pt x="36670" y="34643"/>
                  </a:cubicBezTo>
                  <a:cubicBezTo>
                    <a:pt x="36745" y="34042"/>
                    <a:pt x="37159" y="33553"/>
                    <a:pt x="37741" y="33403"/>
                  </a:cubicBezTo>
                  <a:cubicBezTo>
                    <a:pt x="37929" y="33346"/>
                    <a:pt x="38117" y="33290"/>
                    <a:pt x="38136" y="33064"/>
                  </a:cubicBezTo>
                  <a:cubicBezTo>
                    <a:pt x="38230" y="32331"/>
                    <a:pt x="38493" y="31636"/>
                    <a:pt x="38437" y="30865"/>
                  </a:cubicBezTo>
                  <a:cubicBezTo>
                    <a:pt x="38380" y="30320"/>
                    <a:pt x="38418" y="29756"/>
                    <a:pt x="38399" y="29193"/>
                  </a:cubicBezTo>
                  <a:cubicBezTo>
                    <a:pt x="38362" y="28065"/>
                    <a:pt x="38606" y="26956"/>
                    <a:pt x="39114" y="25960"/>
                  </a:cubicBezTo>
                  <a:cubicBezTo>
                    <a:pt x="39301" y="25584"/>
                    <a:pt x="39433" y="25189"/>
                    <a:pt x="39527" y="24776"/>
                  </a:cubicBezTo>
                  <a:cubicBezTo>
                    <a:pt x="39997" y="22765"/>
                    <a:pt x="40110" y="20697"/>
                    <a:pt x="40222" y="18630"/>
                  </a:cubicBezTo>
                  <a:cubicBezTo>
                    <a:pt x="40279" y="17389"/>
                    <a:pt x="40354" y="16130"/>
                    <a:pt x="40373" y="14870"/>
                  </a:cubicBezTo>
                  <a:cubicBezTo>
                    <a:pt x="40392" y="14269"/>
                    <a:pt x="40467" y="14213"/>
                    <a:pt x="41087" y="14062"/>
                  </a:cubicBezTo>
                  <a:cubicBezTo>
                    <a:pt x="41200" y="13480"/>
                    <a:pt x="41106" y="12897"/>
                    <a:pt x="41125" y="12314"/>
                  </a:cubicBezTo>
                  <a:cubicBezTo>
                    <a:pt x="41162" y="11281"/>
                    <a:pt x="41125" y="10228"/>
                    <a:pt x="40805" y="9213"/>
                  </a:cubicBezTo>
                  <a:cubicBezTo>
                    <a:pt x="39546" y="5473"/>
                    <a:pt x="36933" y="3293"/>
                    <a:pt x="33118" y="2503"/>
                  </a:cubicBezTo>
                  <a:cubicBezTo>
                    <a:pt x="32983" y="2479"/>
                    <a:pt x="32824" y="2473"/>
                    <a:pt x="32655" y="2473"/>
                  </a:cubicBezTo>
                  <a:cubicBezTo>
                    <a:pt x="32511" y="2473"/>
                    <a:pt x="32360" y="2477"/>
                    <a:pt x="32209" y="2477"/>
                  </a:cubicBezTo>
                  <a:cubicBezTo>
                    <a:pt x="31846" y="2477"/>
                    <a:pt x="31485" y="2454"/>
                    <a:pt x="31238" y="2296"/>
                  </a:cubicBezTo>
                  <a:cubicBezTo>
                    <a:pt x="31099" y="2234"/>
                    <a:pt x="31202" y="2108"/>
                    <a:pt x="31158" y="2108"/>
                  </a:cubicBezTo>
                  <a:cubicBezTo>
                    <a:pt x="31149" y="2108"/>
                    <a:pt x="31133" y="2114"/>
                    <a:pt x="31107" y="2127"/>
                  </a:cubicBezTo>
                  <a:cubicBezTo>
                    <a:pt x="30823" y="2257"/>
                    <a:pt x="30543" y="2310"/>
                    <a:pt x="30263" y="2310"/>
                  </a:cubicBezTo>
                  <a:cubicBezTo>
                    <a:pt x="29894" y="2310"/>
                    <a:pt x="29526" y="2218"/>
                    <a:pt x="29152" y="2090"/>
                  </a:cubicBezTo>
                  <a:cubicBezTo>
                    <a:pt x="27423" y="1488"/>
                    <a:pt x="25731" y="887"/>
                    <a:pt x="24040" y="172"/>
                  </a:cubicBezTo>
                  <a:cubicBezTo>
                    <a:pt x="23859" y="93"/>
                    <a:pt x="23671" y="1"/>
                    <a:pt x="23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6158426" y="3349578"/>
              <a:ext cx="1100285" cy="992286"/>
            </a:xfrm>
            <a:custGeom>
              <a:avLst/>
              <a:gdLst/>
              <a:ahLst/>
              <a:cxnLst/>
              <a:rect l="l" t="t" r="r" b="b"/>
              <a:pathLst>
                <a:path w="48831" h="44038" extrusionOk="0">
                  <a:moveTo>
                    <a:pt x="600" y="1"/>
                  </a:moveTo>
                  <a:cubicBezTo>
                    <a:pt x="403" y="1"/>
                    <a:pt x="204" y="28"/>
                    <a:pt x="1" y="94"/>
                  </a:cubicBezTo>
                  <a:lnTo>
                    <a:pt x="1" y="376"/>
                  </a:lnTo>
                  <a:cubicBezTo>
                    <a:pt x="1" y="1184"/>
                    <a:pt x="207" y="1973"/>
                    <a:pt x="282" y="2782"/>
                  </a:cubicBezTo>
                  <a:cubicBezTo>
                    <a:pt x="452" y="4173"/>
                    <a:pt x="583" y="5563"/>
                    <a:pt x="752" y="6935"/>
                  </a:cubicBezTo>
                  <a:cubicBezTo>
                    <a:pt x="940" y="8364"/>
                    <a:pt x="997" y="9811"/>
                    <a:pt x="1109" y="11240"/>
                  </a:cubicBezTo>
                  <a:cubicBezTo>
                    <a:pt x="1203" y="12123"/>
                    <a:pt x="903" y="12988"/>
                    <a:pt x="771" y="13852"/>
                  </a:cubicBezTo>
                  <a:cubicBezTo>
                    <a:pt x="508" y="15750"/>
                    <a:pt x="226" y="17630"/>
                    <a:pt x="583" y="19528"/>
                  </a:cubicBezTo>
                  <a:cubicBezTo>
                    <a:pt x="790" y="20618"/>
                    <a:pt x="922" y="21765"/>
                    <a:pt x="1824" y="22573"/>
                  </a:cubicBezTo>
                  <a:cubicBezTo>
                    <a:pt x="1993" y="22724"/>
                    <a:pt x="1974" y="22949"/>
                    <a:pt x="1993" y="23156"/>
                  </a:cubicBezTo>
                  <a:cubicBezTo>
                    <a:pt x="2030" y="23438"/>
                    <a:pt x="1861" y="23645"/>
                    <a:pt x="1861" y="23908"/>
                  </a:cubicBezTo>
                  <a:cubicBezTo>
                    <a:pt x="1922" y="23856"/>
                    <a:pt x="1994" y="23832"/>
                    <a:pt x="2065" y="23832"/>
                  </a:cubicBezTo>
                  <a:cubicBezTo>
                    <a:pt x="2149" y="23832"/>
                    <a:pt x="2233" y="23865"/>
                    <a:pt x="2294" y="23926"/>
                  </a:cubicBezTo>
                  <a:cubicBezTo>
                    <a:pt x="3590" y="24697"/>
                    <a:pt x="5056" y="24998"/>
                    <a:pt x="6504" y="25393"/>
                  </a:cubicBezTo>
                  <a:cubicBezTo>
                    <a:pt x="6553" y="25414"/>
                    <a:pt x="6608" y="25424"/>
                    <a:pt x="6664" y="25424"/>
                  </a:cubicBezTo>
                  <a:cubicBezTo>
                    <a:pt x="6757" y="25424"/>
                    <a:pt x="6854" y="25395"/>
                    <a:pt x="6936" y="25336"/>
                  </a:cubicBezTo>
                  <a:cubicBezTo>
                    <a:pt x="6297" y="25092"/>
                    <a:pt x="5696" y="24791"/>
                    <a:pt x="5113" y="24434"/>
                  </a:cubicBezTo>
                  <a:cubicBezTo>
                    <a:pt x="3891" y="23739"/>
                    <a:pt x="2876" y="22742"/>
                    <a:pt x="2124" y="21558"/>
                  </a:cubicBezTo>
                  <a:cubicBezTo>
                    <a:pt x="1861" y="21088"/>
                    <a:pt x="1767" y="20543"/>
                    <a:pt x="1824" y="20017"/>
                  </a:cubicBezTo>
                  <a:cubicBezTo>
                    <a:pt x="1824" y="19848"/>
                    <a:pt x="1899" y="19698"/>
                    <a:pt x="2049" y="19604"/>
                  </a:cubicBezTo>
                  <a:cubicBezTo>
                    <a:pt x="2089" y="19589"/>
                    <a:pt x="2130" y="19582"/>
                    <a:pt x="2173" y="19582"/>
                  </a:cubicBezTo>
                  <a:cubicBezTo>
                    <a:pt x="2291" y="19582"/>
                    <a:pt x="2412" y="19638"/>
                    <a:pt x="2482" y="19735"/>
                  </a:cubicBezTo>
                  <a:cubicBezTo>
                    <a:pt x="2594" y="19885"/>
                    <a:pt x="2707" y="20036"/>
                    <a:pt x="2839" y="20167"/>
                  </a:cubicBezTo>
                  <a:cubicBezTo>
                    <a:pt x="3045" y="20393"/>
                    <a:pt x="3177" y="20675"/>
                    <a:pt x="3515" y="20919"/>
                  </a:cubicBezTo>
                  <a:cubicBezTo>
                    <a:pt x="3440" y="20355"/>
                    <a:pt x="3327" y="19810"/>
                    <a:pt x="3158" y="19265"/>
                  </a:cubicBezTo>
                  <a:cubicBezTo>
                    <a:pt x="2688" y="17442"/>
                    <a:pt x="2256" y="15619"/>
                    <a:pt x="2388" y="13702"/>
                  </a:cubicBezTo>
                  <a:cubicBezTo>
                    <a:pt x="2444" y="12988"/>
                    <a:pt x="2538" y="12236"/>
                    <a:pt x="3045" y="11691"/>
                  </a:cubicBezTo>
                  <a:cubicBezTo>
                    <a:pt x="3253" y="11459"/>
                    <a:pt x="3467" y="11346"/>
                    <a:pt x="3668" y="11346"/>
                  </a:cubicBezTo>
                  <a:cubicBezTo>
                    <a:pt x="3940" y="11346"/>
                    <a:pt x="4188" y="11554"/>
                    <a:pt x="4361" y="11954"/>
                  </a:cubicBezTo>
                  <a:cubicBezTo>
                    <a:pt x="4549" y="12442"/>
                    <a:pt x="4662" y="12988"/>
                    <a:pt x="4643" y="13514"/>
                  </a:cubicBezTo>
                  <a:cubicBezTo>
                    <a:pt x="4587" y="14623"/>
                    <a:pt x="4699" y="15713"/>
                    <a:pt x="4963" y="16784"/>
                  </a:cubicBezTo>
                  <a:cubicBezTo>
                    <a:pt x="5489" y="18570"/>
                    <a:pt x="6297" y="20261"/>
                    <a:pt x="7350" y="21803"/>
                  </a:cubicBezTo>
                  <a:cubicBezTo>
                    <a:pt x="8195" y="23118"/>
                    <a:pt x="9135" y="24359"/>
                    <a:pt x="10169" y="25524"/>
                  </a:cubicBezTo>
                  <a:cubicBezTo>
                    <a:pt x="10432" y="25825"/>
                    <a:pt x="10733" y="26088"/>
                    <a:pt x="10789" y="26520"/>
                  </a:cubicBezTo>
                  <a:cubicBezTo>
                    <a:pt x="10845" y="26802"/>
                    <a:pt x="11184" y="26896"/>
                    <a:pt x="11409" y="27028"/>
                  </a:cubicBezTo>
                  <a:cubicBezTo>
                    <a:pt x="11480" y="27078"/>
                    <a:pt x="11560" y="27100"/>
                    <a:pt x="11638" y="27100"/>
                  </a:cubicBezTo>
                  <a:cubicBezTo>
                    <a:pt x="11766" y="27100"/>
                    <a:pt x="11891" y="27039"/>
                    <a:pt x="11973" y="26934"/>
                  </a:cubicBezTo>
                  <a:cubicBezTo>
                    <a:pt x="12039" y="26879"/>
                    <a:pt x="12117" y="26850"/>
                    <a:pt x="12197" y="26850"/>
                  </a:cubicBezTo>
                  <a:cubicBezTo>
                    <a:pt x="12255" y="26850"/>
                    <a:pt x="12313" y="26865"/>
                    <a:pt x="12368" y="26896"/>
                  </a:cubicBezTo>
                  <a:cubicBezTo>
                    <a:pt x="13069" y="27091"/>
                    <a:pt x="13770" y="27151"/>
                    <a:pt x="14478" y="27151"/>
                  </a:cubicBezTo>
                  <a:cubicBezTo>
                    <a:pt x="14794" y="27151"/>
                    <a:pt x="15112" y="27139"/>
                    <a:pt x="15431" y="27122"/>
                  </a:cubicBezTo>
                  <a:cubicBezTo>
                    <a:pt x="16465" y="27103"/>
                    <a:pt x="17443" y="26689"/>
                    <a:pt x="18176" y="25956"/>
                  </a:cubicBezTo>
                  <a:cubicBezTo>
                    <a:pt x="18476" y="25674"/>
                    <a:pt x="18570" y="25242"/>
                    <a:pt x="18382" y="24866"/>
                  </a:cubicBezTo>
                  <a:cubicBezTo>
                    <a:pt x="18194" y="24396"/>
                    <a:pt x="17894" y="23964"/>
                    <a:pt x="17537" y="23607"/>
                  </a:cubicBezTo>
                  <a:cubicBezTo>
                    <a:pt x="17236" y="23325"/>
                    <a:pt x="16992" y="23006"/>
                    <a:pt x="16804" y="22667"/>
                  </a:cubicBezTo>
                  <a:cubicBezTo>
                    <a:pt x="16597" y="22329"/>
                    <a:pt x="16691" y="22122"/>
                    <a:pt x="17067" y="22085"/>
                  </a:cubicBezTo>
                  <a:cubicBezTo>
                    <a:pt x="17179" y="22072"/>
                    <a:pt x="17290" y="22066"/>
                    <a:pt x="17399" y="22066"/>
                  </a:cubicBezTo>
                  <a:cubicBezTo>
                    <a:pt x="17618" y="22066"/>
                    <a:pt x="17831" y="22091"/>
                    <a:pt x="18044" y="22141"/>
                  </a:cubicBezTo>
                  <a:cubicBezTo>
                    <a:pt x="18664" y="22366"/>
                    <a:pt x="19285" y="22554"/>
                    <a:pt x="19886" y="22799"/>
                  </a:cubicBezTo>
                  <a:cubicBezTo>
                    <a:pt x="21465" y="23457"/>
                    <a:pt x="23100" y="24039"/>
                    <a:pt x="24735" y="24528"/>
                  </a:cubicBezTo>
                  <a:cubicBezTo>
                    <a:pt x="25181" y="24677"/>
                    <a:pt x="25656" y="24738"/>
                    <a:pt x="26122" y="24738"/>
                  </a:cubicBezTo>
                  <a:cubicBezTo>
                    <a:pt x="26186" y="24738"/>
                    <a:pt x="26250" y="24737"/>
                    <a:pt x="26314" y="24735"/>
                  </a:cubicBezTo>
                  <a:cubicBezTo>
                    <a:pt x="26897" y="24697"/>
                    <a:pt x="27235" y="24302"/>
                    <a:pt x="27103" y="23757"/>
                  </a:cubicBezTo>
                  <a:cubicBezTo>
                    <a:pt x="26953" y="23081"/>
                    <a:pt x="26633" y="22498"/>
                    <a:pt x="26013" y="22122"/>
                  </a:cubicBezTo>
                  <a:cubicBezTo>
                    <a:pt x="25299" y="21727"/>
                    <a:pt x="24528" y="21427"/>
                    <a:pt x="23739" y="21239"/>
                  </a:cubicBezTo>
                  <a:cubicBezTo>
                    <a:pt x="21126" y="20506"/>
                    <a:pt x="18533" y="19698"/>
                    <a:pt x="16146" y="18344"/>
                  </a:cubicBezTo>
                  <a:cubicBezTo>
                    <a:pt x="13871" y="17066"/>
                    <a:pt x="11936" y="15469"/>
                    <a:pt x="10526" y="13251"/>
                  </a:cubicBezTo>
                  <a:cubicBezTo>
                    <a:pt x="9906" y="12273"/>
                    <a:pt x="9379" y="11240"/>
                    <a:pt x="8966" y="10149"/>
                  </a:cubicBezTo>
                  <a:cubicBezTo>
                    <a:pt x="8722" y="9510"/>
                    <a:pt x="8571" y="8853"/>
                    <a:pt x="8534" y="8176"/>
                  </a:cubicBezTo>
                  <a:cubicBezTo>
                    <a:pt x="8534" y="7819"/>
                    <a:pt x="8552" y="7443"/>
                    <a:pt x="8928" y="7274"/>
                  </a:cubicBezTo>
                  <a:cubicBezTo>
                    <a:pt x="8996" y="7248"/>
                    <a:pt x="9058" y="7236"/>
                    <a:pt x="9115" y="7236"/>
                  </a:cubicBezTo>
                  <a:cubicBezTo>
                    <a:pt x="9389" y="7236"/>
                    <a:pt x="9553" y="7501"/>
                    <a:pt x="9755" y="7687"/>
                  </a:cubicBezTo>
                  <a:cubicBezTo>
                    <a:pt x="9793" y="7725"/>
                    <a:pt x="9849" y="7781"/>
                    <a:pt x="9906" y="7838"/>
                  </a:cubicBezTo>
                  <a:cubicBezTo>
                    <a:pt x="11052" y="9116"/>
                    <a:pt x="12180" y="10394"/>
                    <a:pt x="13402" y="11634"/>
                  </a:cubicBezTo>
                  <a:cubicBezTo>
                    <a:pt x="13477" y="11709"/>
                    <a:pt x="13514" y="11822"/>
                    <a:pt x="13608" y="11916"/>
                  </a:cubicBezTo>
                  <a:cubicBezTo>
                    <a:pt x="14379" y="12630"/>
                    <a:pt x="15150" y="13363"/>
                    <a:pt x="16052" y="14190"/>
                  </a:cubicBezTo>
                  <a:cubicBezTo>
                    <a:pt x="15488" y="13533"/>
                    <a:pt x="15300" y="12837"/>
                    <a:pt x="15112" y="12161"/>
                  </a:cubicBezTo>
                  <a:cubicBezTo>
                    <a:pt x="14849" y="11277"/>
                    <a:pt x="14774" y="10375"/>
                    <a:pt x="14849" y="9473"/>
                  </a:cubicBezTo>
                  <a:cubicBezTo>
                    <a:pt x="14868" y="9153"/>
                    <a:pt x="14980" y="8871"/>
                    <a:pt x="15187" y="8646"/>
                  </a:cubicBezTo>
                  <a:cubicBezTo>
                    <a:pt x="15342" y="8472"/>
                    <a:pt x="15462" y="8387"/>
                    <a:pt x="15588" y="8387"/>
                  </a:cubicBezTo>
                  <a:cubicBezTo>
                    <a:pt x="15707" y="8387"/>
                    <a:pt x="15831" y="8462"/>
                    <a:pt x="15995" y="8608"/>
                  </a:cubicBezTo>
                  <a:cubicBezTo>
                    <a:pt x="16446" y="9022"/>
                    <a:pt x="16785" y="9548"/>
                    <a:pt x="16935" y="10131"/>
                  </a:cubicBezTo>
                  <a:cubicBezTo>
                    <a:pt x="17537" y="12104"/>
                    <a:pt x="18796" y="13627"/>
                    <a:pt x="20356" y="14886"/>
                  </a:cubicBezTo>
                  <a:cubicBezTo>
                    <a:pt x="22461" y="16577"/>
                    <a:pt x="24810" y="17912"/>
                    <a:pt x="27197" y="19152"/>
                  </a:cubicBezTo>
                  <a:cubicBezTo>
                    <a:pt x="29453" y="20318"/>
                    <a:pt x="31765" y="21352"/>
                    <a:pt x="34133" y="22254"/>
                  </a:cubicBezTo>
                  <a:cubicBezTo>
                    <a:pt x="34415" y="22366"/>
                    <a:pt x="34903" y="22404"/>
                    <a:pt x="34866" y="22780"/>
                  </a:cubicBezTo>
                  <a:cubicBezTo>
                    <a:pt x="34847" y="23099"/>
                    <a:pt x="34377" y="23118"/>
                    <a:pt x="34076" y="23250"/>
                  </a:cubicBezTo>
                  <a:cubicBezTo>
                    <a:pt x="32968" y="23682"/>
                    <a:pt x="31840" y="24133"/>
                    <a:pt x="30712" y="24584"/>
                  </a:cubicBezTo>
                  <a:cubicBezTo>
                    <a:pt x="30543" y="24659"/>
                    <a:pt x="30299" y="24678"/>
                    <a:pt x="30242" y="24979"/>
                  </a:cubicBezTo>
                  <a:cubicBezTo>
                    <a:pt x="31370" y="26201"/>
                    <a:pt x="32648" y="27197"/>
                    <a:pt x="34340" y="27573"/>
                  </a:cubicBezTo>
                  <a:cubicBezTo>
                    <a:pt x="35279" y="27780"/>
                    <a:pt x="36257" y="27930"/>
                    <a:pt x="37196" y="28193"/>
                  </a:cubicBezTo>
                  <a:cubicBezTo>
                    <a:pt x="38080" y="28437"/>
                    <a:pt x="38813" y="29039"/>
                    <a:pt x="39208" y="29866"/>
                  </a:cubicBezTo>
                  <a:cubicBezTo>
                    <a:pt x="39471" y="30411"/>
                    <a:pt x="39696" y="30975"/>
                    <a:pt x="39865" y="31557"/>
                  </a:cubicBezTo>
                  <a:cubicBezTo>
                    <a:pt x="40204" y="32516"/>
                    <a:pt x="40655" y="33456"/>
                    <a:pt x="41200" y="34320"/>
                  </a:cubicBezTo>
                  <a:cubicBezTo>
                    <a:pt x="42309" y="36050"/>
                    <a:pt x="43775" y="37478"/>
                    <a:pt x="45128" y="39019"/>
                  </a:cubicBezTo>
                  <a:cubicBezTo>
                    <a:pt x="46199" y="40260"/>
                    <a:pt x="47290" y="41500"/>
                    <a:pt x="48135" y="42929"/>
                  </a:cubicBezTo>
                  <a:cubicBezTo>
                    <a:pt x="48361" y="43305"/>
                    <a:pt x="48492" y="43737"/>
                    <a:pt x="48831" y="44038"/>
                  </a:cubicBezTo>
                  <a:cubicBezTo>
                    <a:pt x="48812" y="43868"/>
                    <a:pt x="48774" y="43680"/>
                    <a:pt x="48737" y="43492"/>
                  </a:cubicBezTo>
                  <a:cubicBezTo>
                    <a:pt x="48060" y="41256"/>
                    <a:pt x="47383" y="39000"/>
                    <a:pt x="46688" y="36764"/>
                  </a:cubicBezTo>
                  <a:cubicBezTo>
                    <a:pt x="46049" y="34715"/>
                    <a:pt x="45466" y="32648"/>
                    <a:pt x="44884" y="30599"/>
                  </a:cubicBezTo>
                  <a:cubicBezTo>
                    <a:pt x="44094" y="27742"/>
                    <a:pt x="43211" y="24923"/>
                    <a:pt x="42008" y="22216"/>
                  </a:cubicBezTo>
                  <a:cubicBezTo>
                    <a:pt x="41557" y="21220"/>
                    <a:pt x="41087" y="20224"/>
                    <a:pt x="40260" y="19472"/>
                  </a:cubicBezTo>
                  <a:cubicBezTo>
                    <a:pt x="40053" y="19284"/>
                    <a:pt x="39959" y="19002"/>
                    <a:pt x="39997" y="18720"/>
                  </a:cubicBezTo>
                  <a:cubicBezTo>
                    <a:pt x="39970" y="18719"/>
                    <a:pt x="39944" y="18719"/>
                    <a:pt x="39917" y="18719"/>
                  </a:cubicBezTo>
                  <a:cubicBezTo>
                    <a:pt x="39522" y="18719"/>
                    <a:pt x="39140" y="18806"/>
                    <a:pt x="38747" y="18806"/>
                  </a:cubicBezTo>
                  <a:cubicBezTo>
                    <a:pt x="38572" y="18806"/>
                    <a:pt x="38394" y="18789"/>
                    <a:pt x="38211" y="18739"/>
                  </a:cubicBezTo>
                  <a:cubicBezTo>
                    <a:pt x="37497" y="18495"/>
                    <a:pt x="36802" y="18137"/>
                    <a:pt x="36200" y="17668"/>
                  </a:cubicBezTo>
                  <a:cubicBezTo>
                    <a:pt x="34528" y="16465"/>
                    <a:pt x="32968" y="15093"/>
                    <a:pt x="31558" y="13589"/>
                  </a:cubicBezTo>
                  <a:cubicBezTo>
                    <a:pt x="31295" y="13326"/>
                    <a:pt x="31032" y="12988"/>
                    <a:pt x="30581" y="12988"/>
                  </a:cubicBezTo>
                  <a:cubicBezTo>
                    <a:pt x="30009" y="13238"/>
                    <a:pt x="29458" y="13343"/>
                    <a:pt x="28918" y="13343"/>
                  </a:cubicBezTo>
                  <a:cubicBezTo>
                    <a:pt x="27877" y="13343"/>
                    <a:pt x="26878" y="12950"/>
                    <a:pt x="25863" y="12442"/>
                  </a:cubicBezTo>
                  <a:cubicBezTo>
                    <a:pt x="22029" y="10525"/>
                    <a:pt x="18232" y="8533"/>
                    <a:pt x="14454" y="6503"/>
                  </a:cubicBezTo>
                  <a:cubicBezTo>
                    <a:pt x="11992" y="5169"/>
                    <a:pt x="9530" y="3853"/>
                    <a:pt x="7068" y="2537"/>
                  </a:cubicBezTo>
                  <a:cubicBezTo>
                    <a:pt x="5526" y="1729"/>
                    <a:pt x="3985" y="865"/>
                    <a:pt x="2294" y="395"/>
                  </a:cubicBezTo>
                  <a:cubicBezTo>
                    <a:pt x="1745" y="240"/>
                    <a:pt x="1186"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6205857" y="4010659"/>
              <a:ext cx="976626" cy="1215065"/>
            </a:xfrm>
            <a:custGeom>
              <a:avLst/>
              <a:gdLst/>
              <a:ahLst/>
              <a:cxnLst/>
              <a:rect l="l" t="t" r="r" b="b"/>
              <a:pathLst>
                <a:path w="43343" h="53925" extrusionOk="0">
                  <a:moveTo>
                    <a:pt x="22517" y="1"/>
                  </a:moveTo>
                  <a:cubicBezTo>
                    <a:pt x="22555" y="527"/>
                    <a:pt x="22405" y="1034"/>
                    <a:pt x="22405" y="1523"/>
                  </a:cubicBezTo>
                  <a:cubicBezTo>
                    <a:pt x="22442" y="3196"/>
                    <a:pt x="22198" y="4869"/>
                    <a:pt x="22235" y="6541"/>
                  </a:cubicBezTo>
                  <a:cubicBezTo>
                    <a:pt x="22254" y="7068"/>
                    <a:pt x="22217" y="7575"/>
                    <a:pt x="22104" y="8083"/>
                  </a:cubicBezTo>
                  <a:cubicBezTo>
                    <a:pt x="22029" y="8477"/>
                    <a:pt x="21897" y="8759"/>
                    <a:pt x="21465" y="8891"/>
                  </a:cubicBezTo>
                  <a:cubicBezTo>
                    <a:pt x="21354" y="8938"/>
                    <a:pt x="21233" y="8961"/>
                    <a:pt x="21113" y="8961"/>
                  </a:cubicBezTo>
                  <a:cubicBezTo>
                    <a:pt x="20847" y="8961"/>
                    <a:pt x="20581" y="8848"/>
                    <a:pt x="20412" y="8628"/>
                  </a:cubicBezTo>
                  <a:cubicBezTo>
                    <a:pt x="20112" y="8327"/>
                    <a:pt x="19867" y="7989"/>
                    <a:pt x="19661" y="7631"/>
                  </a:cubicBezTo>
                  <a:cubicBezTo>
                    <a:pt x="19360" y="7011"/>
                    <a:pt x="19021" y="6429"/>
                    <a:pt x="18627" y="5884"/>
                  </a:cubicBezTo>
                  <a:cubicBezTo>
                    <a:pt x="17649" y="4549"/>
                    <a:pt x="16390" y="3440"/>
                    <a:pt x="14962" y="2613"/>
                  </a:cubicBezTo>
                  <a:cubicBezTo>
                    <a:pt x="13834" y="1974"/>
                    <a:pt x="12612" y="1542"/>
                    <a:pt x="11334" y="1354"/>
                  </a:cubicBezTo>
                  <a:lnTo>
                    <a:pt x="11334" y="1354"/>
                  </a:lnTo>
                  <a:cubicBezTo>
                    <a:pt x="11071" y="2688"/>
                    <a:pt x="11334" y="3929"/>
                    <a:pt x="11635" y="5169"/>
                  </a:cubicBezTo>
                  <a:cubicBezTo>
                    <a:pt x="11954" y="6410"/>
                    <a:pt x="12612" y="7500"/>
                    <a:pt x="13364" y="8722"/>
                  </a:cubicBezTo>
                  <a:lnTo>
                    <a:pt x="6523" y="6353"/>
                  </a:lnTo>
                  <a:cubicBezTo>
                    <a:pt x="6504" y="6466"/>
                    <a:pt x="6485" y="6504"/>
                    <a:pt x="6504" y="6541"/>
                  </a:cubicBezTo>
                  <a:cubicBezTo>
                    <a:pt x="6541" y="6711"/>
                    <a:pt x="6598" y="6861"/>
                    <a:pt x="6654" y="7011"/>
                  </a:cubicBezTo>
                  <a:cubicBezTo>
                    <a:pt x="7688" y="9774"/>
                    <a:pt x="9060" y="12312"/>
                    <a:pt x="11203" y="14379"/>
                  </a:cubicBezTo>
                  <a:cubicBezTo>
                    <a:pt x="11485" y="14661"/>
                    <a:pt x="11766" y="14943"/>
                    <a:pt x="12030" y="15225"/>
                  </a:cubicBezTo>
                  <a:cubicBezTo>
                    <a:pt x="12199" y="15413"/>
                    <a:pt x="12161" y="15582"/>
                    <a:pt x="11936" y="15657"/>
                  </a:cubicBezTo>
                  <a:cubicBezTo>
                    <a:pt x="11553" y="15796"/>
                    <a:pt x="11187" y="16000"/>
                    <a:pt x="10762" y="16000"/>
                  </a:cubicBezTo>
                  <a:cubicBezTo>
                    <a:pt x="10728" y="16000"/>
                    <a:pt x="10693" y="15998"/>
                    <a:pt x="10658" y="15995"/>
                  </a:cubicBezTo>
                  <a:cubicBezTo>
                    <a:pt x="10545" y="15983"/>
                    <a:pt x="10430" y="15979"/>
                    <a:pt x="10314" y="15979"/>
                  </a:cubicBezTo>
                  <a:cubicBezTo>
                    <a:pt x="10083" y="15979"/>
                    <a:pt x="9849" y="15995"/>
                    <a:pt x="9624" y="15995"/>
                  </a:cubicBezTo>
                  <a:cubicBezTo>
                    <a:pt x="9599" y="15994"/>
                    <a:pt x="9576" y="15993"/>
                    <a:pt x="9553" y="15993"/>
                  </a:cubicBezTo>
                  <a:cubicBezTo>
                    <a:pt x="9337" y="15993"/>
                    <a:pt x="9233" y="16080"/>
                    <a:pt x="9267" y="16353"/>
                  </a:cubicBezTo>
                  <a:cubicBezTo>
                    <a:pt x="9361" y="16804"/>
                    <a:pt x="9323" y="16804"/>
                    <a:pt x="8891" y="16822"/>
                  </a:cubicBezTo>
                  <a:cubicBezTo>
                    <a:pt x="8638" y="16834"/>
                    <a:pt x="8385" y="16840"/>
                    <a:pt x="8132" y="16840"/>
                  </a:cubicBezTo>
                  <a:cubicBezTo>
                    <a:pt x="6751" y="16840"/>
                    <a:pt x="5379" y="16667"/>
                    <a:pt x="4060" y="16334"/>
                  </a:cubicBezTo>
                  <a:cubicBezTo>
                    <a:pt x="3515" y="16202"/>
                    <a:pt x="3008" y="16033"/>
                    <a:pt x="2369" y="15864"/>
                  </a:cubicBezTo>
                  <a:lnTo>
                    <a:pt x="2369" y="15864"/>
                  </a:lnTo>
                  <a:cubicBezTo>
                    <a:pt x="2594" y="16371"/>
                    <a:pt x="2876" y="16860"/>
                    <a:pt x="3233" y="17292"/>
                  </a:cubicBezTo>
                  <a:cubicBezTo>
                    <a:pt x="4042" y="18345"/>
                    <a:pt x="4944" y="19303"/>
                    <a:pt x="5921" y="20206"/>
                  </a:cubicBezTo>
                  <a:cubicBezTo>
                    <a:pt x="7406" y="21484"/>
                    <a:pt x="9060" y="22536"/>
                    <a:pt x="10846" y="23344"/>
                  </a:cubicBezTo>
                  <a:cubicBezTo>
                    <a:pt x="11597" y="23683"/>
                    <a:pt x="11635" y="23814"/>
                    <a:pt x="11015" y="24341"/>
                  </a:cubicBezTo>
                  <a:cubicBezTo>
                    <a:pt x="10921" y="24416"/>
                    <a:pt x="10827" y="24472"/>
                    <a:pt x="10733" y="24547"/>
                  </a:cubicBezTo>
                  <a:cubicBezTo>
                    <a:pt x="10206" y="24961"/>
                    <a:pt x="9567" y="25130"/>
                    <a:pt x="8966" y="25374"/>
                  </a:cubicBezTo>
                  <a:cubicBezTo>
                    <a:pt x="7838" y="25844"/>
                    <a:pt x="7350" y="26577"/>
                    <a:pt x="7650" y="27780"/>
                  </a:cubicBezTo>
                  <a:cubicBezTo>
                    <a:pt x="7782" y="28363"/>
                    <a:pt x="7538" y="28833"/>
                    <a:pt x="7218" y="29265"/>
                  </a:cubicBezTo>
                  <a:cubicBezTo>
                    <a:pt x="6767" y="29866"/>
                    <a:pt x="6128" y="30092"/>
                    <a:pt x="5357" y="30167"/>
                  </a:cubicBezTo>
                  <a:cubicBezTo>
                    <a:pt x="5526" y="30393"/>
                    <a:pt x="5658" y="30543"/>
                    <a:pt x="5752" y="30712"/>
                  </a:cubicBezTo>
                  <a:cubicBezTo>
                    <a:pt x="6184" y="31464"/>
                    <a:pt x="6316" y="32272"/>
                    <a:pt x="5921" y="33043"/>
                  </a:cubicBezTo>
                  <a:cubicBezTo>
                    <a:pt x="5564" y="33701"/>
                    <a:pt x="5038" y="34246"/>
                    <a:pt x="4399" y="34622"/>
                  </a:cubicBezTo>
                  <a:cubicBezTo>
                    <a:pt x="3647" y="35054"/>
                    <a:pt x="2858" y="35411"/>
                    <a:pt x="2049" y="35693"/>
                  </a:cubicBezTo>
                  <a:cubicBezTo>
                    <a:pt x="1467" y="35900"/>
                    <a:pt x="978" y="36257"/>
                    <a:pt x="583" y="36727"/>
                  </a:cubicBezTo>
                  <a:cubicBezTo>
                    <a:pt x="207" y="37197"/>
                    <a:pt x="1" y="37761"/>
                    <a:pt x="226" y="38362"/>
                  </a:cubicBezTo>
                  <a:cubicBezTo>
                    <a:pt x="433" y="38926"/>
                    <a:pt x="978" y="39302"/>
                    <a:pt x="1579" y="39321"/>
                  </a:cubicBezTo>
                  <a:cubicBezTo>
                    <a:pt x="1776" y="39332"/>
                    <a:pt x="1974" y="39339"/>
                    <a:pt x="2173" y="39339"/>
                  </a:cubicBezTo>
                  <a:cubicBezTo>
                    <a:pt x="2602" y="39339"/>
                    <a:pt x="3035" y="39310"/>
                    <a:pt x="3459" y="39245"/>
                  </a:cubicBezTo>
                  <a:cubicBezTo>
                    <a:pt x="3781" y="39197"/>
                    <a:pt x="4107" y="39163"/>
                    <a:pt x="4433" y="39163"/>
                  </a:cubicBezTo>
                  <a:cubicBezTo>
                    <a:pt x="4868" y="39163"/>
                    <a:pt x="5304" y="39224"/>
                    <a:pt x="5733" y="39396"/>
                  </a:cubicBezTo>
                  <a:cubicBezTo>
                    <a:pt x="6786" y="39847"/>
                    <a:pt x="6992" y="40787"/>
                    <a:pt x="6203" y="41614"/>
                  </a:cubicBezTo>
                  <a:cubicBezTo>
                    <a:pt x="5921" y="41914"/>
                    <a:pt x="5602" y="42196"/>
                    <a:pt x="5245" y="42422"/>
                  </a:cubicBezTo>
                  <a:cubicBezTo>
                    <a:pt x="5000" y="42591"/>
                    <a:pt x="4756" y="42760"/>
                    <a:pt x="4549" y="42986"/>
                  </a:cubicBezTo>
                  <a:cubicBezTo>
                    <a:pt x="3948" y="43568"/>
                    <a:pt x="3440" y="44245"/>
                    <a:pt x="3064" y="44997"/>
                  </a:cubicBezTo>
                  <a:cubicBezTo>
                    <a:pt x="2594" y="45861"/>
                    <a:pt x="2031" y="46651"/>
                    <a:pt x="1185" y="47196"/>
                  </a:cubicBezTo>
                  <a:cubicBezTo>
                    <a:pt x="884" y="47403"/>
                    <a:pt x="489" y="47365"/>
                    <a:pt x="132" y="47628"/>
                  </a:cubicBezTo>
                  <a:cubicBezTo>
                    <a:pt x="715" y="47985"/>
                    <a:pt x="1016" y="48512"/>
                    <a:pt x="1429" y="48944"/>
                  </a:cubicBezTo>
                  <a:cubicBezTo>
                    <a:pt x="2312" y="49902"/>
                    <a:pt x="2782" y="52571"/>
                    <a:pt x="1429" y="53680"/>
                  </a:cubicBezTo>
                  <a:cubicBezTo>
                    <a:pt x="1373" y="53755"/>
                    <a:pt x="1316" y="53831"/>
                    <a:pt x="1260" y="53906"/>
                  </a:cubicBezTo>
                  <a:cubicBezTo>
                    <a:pt x="1880" y="53906"/>
                    <a:pt x="2482" y="53906"/>
                    <a:pt x="3083" y="53925"/>
                  </a:cubicBezTo>
                  <a:cubicBezTo>
                    <a:pt x="3365" y="53925"/>
                    <a:pt x="3515" y="53831"/>
                    <a:pt x="3515" y="53530"/>
                  </a:cubicBezTo>
                  <a:cubicBezTo>
                    <a:pt x="3553" y="52872"/>
                    <a:pt x="3666" y="52233"/>
                    <a:pt x="3872" y="51613"/>
                  </a:cubicBezTo>
                  <a:cubicBezTo>
                    <a:pt x="4267" y="50316"/>
                    <a:pt x="4512" y="48981"/>
                    <a:pt x="4605" y="47647"/>
                  </a:cubicBezTo>
                  <a:cubicBezTo>
                    <a:pt x="4662" y="46463"/>
                    <a:pt x="5057" y="45335"/>
                    <a:pt x="5752" y="44395"/>
                  </a:cubicBezTo>
                  <a:cubicBezTo>
                    <a:pt x="6259" y="43700"/>
                    <a:pt x="6899" y="43155"/>
                    <a:pt x="7481" y="42553"/>
                  </a:cubicBezTo>
                  <a:cubicBezTo>
                    <a:pt x="7725" y="42290"/>
                    <a:pt x="7913" y="41952"/>
                    <a:pt x="8007" y="41595"/>
                  </a:cubicBezTo>
                  <a:cubicBezTo>
                    <a:pt x="8440" y="39866"/>
                    <a:pt x="8891" y="38136"/>
                    <a:pt x="9361" y="36407"/>
                  </a:cubicBezTo>
                  <a:cubicBezTo>
                    <a:pt x="10188" y="33381"/>
                    <a:pt x="11052" y="30374"/>
                    <a:pt x="11917" y="27348"/>
                  </a:cubicBezTo>
                  <a:cubicBezTo>
                    <a:pt x="11992" y="26953"/>
                    <a:pt x="12161" y="26596"/>
                    <a:pt x="12406" y="26277"/>
                  </a:cubicBezTo>
                  <a:cubicBezTo>
                    <a:pt x="14379" y="23777"/>
                    <a:pt x="16353" y="21258"/>
                    <a:pt x="18307" y="18758"/>
                  </a:cubicBezTo>
                  <a:cubicBezTo>
                    <a:pt x="18927" y="17988"/>
                    <a:pt x="19491" y="17217"/>
                    <a:pt x="20093" y="16428"/>
                  </a:cubicBezTo>
                  <a:cubicBezTo>
                    <a:pt x="20292" y="16181"/>
                    <a:pt x="20472" y="16059"/>
                    <a:pt x="20655" y="16059"/>
                  </a:cubicBezTo>
                  <a:cubicBezTo>
                    <a:pt x="20834" y="16059"/>
                    <a:pt x="21016" y="16176"/>
                    <a:pt x="21221" y="16409"/>
                  </a:cubicBezTo>
                  <a:cubicBezTo>
                    <a:pt x="21296" y="16484"/>
                    <a:pt x="21333" y="16559"/>
                    <a:pt x="21390" y="16634"/>
                  </a:cubicBezTo>
                  <a:cubicBezTo>
                    <a:pt x="22123" y="17574"/>
                    <a:pt x="22837" y="18514"/>
                    <a:pt x="23570" y="19454"/>
                  </a:cubicBezTo>
                  <a:cubicBezTo>
                    <a:pt x="25149" y="21446"/>
                    <a:pt x="26709" y="23438"/>
                    <a:pt x="28306" y="25412"/>
                  </a:cubicBezTo>
                  <a:cubicBezTo>
                    <a:pt x="29810" y="27273"/>
                    <a:pt x="31295" y="29152"/>
                    <a:pt x="32892" y="30938"/>
                  </a:cubicBezTo>
                  <a:cubicBezTo>
                    <a:pt x="33494" y="31596"/>
                    <a:pt x="34152" y="32178"/>
                    <a:pt x="34716" y="32874"/>
                  </a:cubicBezTo>
                  <a:cubicBezTo>
                    <a:pt x="35787" y="34227"/>
                    <a:pt x="36802" y="35618"/>
                    <a:pt x="37760" y="37046"/>
                  </a:cubicBezTo>
                  <a:cubicBezTo>
                    <a:pt x="39396" y="39433"/>
                    <a:pt x="40993" y="41839"/>
                    <a:pt x="42610" y="44226"/>
                  </a:cubicBezTo>
                  <a:cubicBezTo>
                    <a:pt x="42835" y="44564"/>
                    <a:pt x="43004" y="44959"/>
                    <a:pt x="43343" y="45222"/>
                  </a:cubicBezTo>
                  <a:cubicBezTo>
                    <a:pt x="43305" y="44884"/>
                    <a:pt x="43173" y="44546"/>
                    <a:pt x="42985" y="44264"/>
                  </a:cubicBezTo>
                  <a:cubicBezTo>
                    <a:pt x="41895" y="42177"/>
                    <a:pt x="40843" y="40072"/>
                    <a:pt x="39640" y="38042"/>
                  </a:cubicBezTo>
                  <a:cubicBezTo>
                    <a:pt x="38475" y="36069"/>
                    <a:pt x="37328" y="34077"/>
                    <a:pt x="36088" y="32122"/>
                  </a:cubicBezTo>
                  <a:cubicBezTo>
                    <a:pt x="34415" y="29528"/>
                    <a:pt x="32535" y="27085"/>
                    <a:pt x="30825" y="24491"/>
                  </a:cubicBezTo>
                  <a:cubicBezTo>
                    <a:pt x="29735" y="22837"/>
                    <a:pt x="28945" y="21089"/>
                    <a:pt x="29077" y="19022"/>
                  </a:cubicBezTo>
                  <a:cubicBezTo>
                    <a:pt x="29115" y="18119"/>
                    <a:pt x="29378" y="17274"/>
                    <a:pt x="29848" y="16522"/>
                  </a:cubicBezTo>
                  <a:cubicBezTo>
                    <a:pt x="30261" y="15939"/>
                    <a:pt x="30656" y="15319"/>
                    <a:pt x="30994" y="14699"/>
                  </a:cubicBezTo>
                  <a:cubicBezTo>
                    <a:pt x="31464" y="13815"/>
                    <a:pt x="31295" y="12744"/>
                    <a:pt x="30581" y="12048"/>
                  </a:cubicBezTo>
                  <a:cubicBezTo>
                    <a:pt x="29678" y="11109"/>
                    <a:pt x="28720" y="10225"/>
                    <a:pt x="27874" y="9229"/>
                  </a:cubicBezTo>
                  <a:cubicBezTo>
                    <a:pt x="27310" y="8571"/>
                    <a:pt x="26765" y="7913"/>
                    <a:pt x="26276" y="7218"/>
                  </a:cubicBezTo>
                  <a:cubicBezTo>
                    <a:pt x="24773" y="5132"/>
                    <a:pt x="23608" y="2839"/>
                    <a:pt x="22818" y="395"/>
                  </a:cubicBezTo>
                  <a:cubicBezTo>
                    <a:pt x="22762" y="245"/>
                    <a:pt x="22743" y="76"/>
                    <a:pt x="22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6938523" y="2547015"/>
              <a:ext cx="1042691" cy="452746"/>
            </a:xfrm>
            <a:custGeom>
              <a:avLst/>
              <a:gdLst/>
              <a:ahLst/>
              <a:cxnLst/>
              <a:rect l="l" t="t" r="r" b="b"/>
              <a:pathLst>
                <a:path w="46275" h="20093" extrusionOk="0">
                  <a:moveTo>
                    <a:pt x="18984" y="1"/>
                  </a:moveTo>
                  <a:cubicBezTo>
                    <a:pt x="18495" y="1"/>
                    <a:pt x="18025" y="189"/>
                    <a:pt x="17555" y="283"/>
                  </a:cubicBezTo>
                  <a:cubicBezTo>
                    <a:pt x="12086" y="1354"/>
                    <a:pt x="6635" y="2557"/>
                    <a:pt x="1222" y="3872"/>
                  </a:cubicBezTo>
                  <a:cubicBezTo>
                    <a:pt x="903" y="3948"/>
                    <a:pt x="564" y="3966"/>
                    <a:pt x="339" y="4230"/>
                  </a:cubicBezTo>
                  <a:cubicBezTo>
                    <a:pt x="0" y="4324"/>
                    <a:pt x="207" y="4399"/>
                    <a:pt x="339" y="4474"/>
                  </a:cubicBezTo>
                  <a:cubicBezTo>
                    <a:pt x="414" y="4493"/>
                    <a:pt x="508" y="4512"/>
                    <a:pt x="602" y="4512"/>
                  </a:cubicBezTo>
                  <a:cubicBezTo>
                    <a:pt x="2256" y="4756"/>
                    <a:pt x="3854" y="5075"/>
                    <a:pt x="5282" y="6015"/>
                  </a:cubicBezTo>
                  <a:cubicBezTo>
                    <a:pt x="7575" y="7500"/>
                    <a:pt x="9116" y="9511"/>
                    <a:pt x="9624" y="12236"/>
                  </a:cubicBezTo>
                  <a:cubicBezTo>
                    <a:pt x="9812" y="13270"/>
                    <a:pt x="9699" y="14323"/>
                    <a:pt x="9718" y="15375"/>
                  </a:cubicBezTo>
                  <a:cubicBezTo>
                    <a:pt x="9718" y="15601"/>
                    <a:pt x="9624" y="15902"/>
                    <a:pt x="9868" y="16089"/>
                  </a:cubicBezTo>
                  <a:cubicBezTo>
                    <a:pt x="10176" y="16093"/>
                    <a:pt x="10484" y="16095"/>
                    <a:pt x="10791" y="16095"/>
                  </a:cubicBezTo>
                  <a:cubicBezTo>
                    <a:pt x="12019" y="16095"/>
                    <a:pt x="13240" y="16071"/>
                    <a:pt x="14473" y="16071"/>
                  </a:cubicBezTo>
                  <a:cubicBezTo>
                    <a:pt x="18420" y="16089"/>
                    <a:pt x="22348" y="16221"/>
                    <a:pt x="26276" y="16503"/>
                  </a:cubicBezTo>
                  <a:cubicBezTo>
                    <a:pt x="29735" y="16766"/>
                    <a:pt x="33174" y="17180"/>
                    <a:pt x="36614" y="17762"/>
                  </a:cubicBezTo>
                  <a:cubicBezTo>
                    <a:pt x="39828" y="18307"/>
                    <a:pt x="42985" y="19097"/>
                    <a:pt x="46105" y="20093"/>
                  </a:cubicBezTo>
                  <a:cubicBezTo>
                    <a:pt x="46275" y="19830"/>
                    <a:pt x="46011" y="19773"/>
                    <a:pt x="45899" y="19661"/>
                  </a:cubicBezTo>
                  <a:cubicBezTo>
                    <a:pt x="44320" y="18364"/>
                    <a:pt x="42760" y="17029"/>
                    <a:pt x="41143" y="15789"/>
                  </a:cubicBezTo>
                  <a:cubicBezTo>
                    <a:pt x="39020" y="14135"/>
                    <a:pt x="36858" y="12518"/>
                    <a:pt x="34697" y="10902"/>
                  </a:cubicBezTo>
                  <a:cubicBezTo>
                    <a:pt x="30336" y="7650"/>
                    <a:pt x="25900" y="4493"/>
                    <a:pt x="21333" y="1504"/>
                  </a:cubicBezTo>
                  <a:cubicBezTo>
                    <a:pt x="20563" y="997"/>
                    <a:pt x="19830" y="433"/>
                    <a:pt x="18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6026723" y="3058345"/>
              <a:ext cx="920723" cy="505945"/>
            </a:xfrm>
            <a:custGeom>
              <a:avLst/>
              <a:gdLst/>
              <a:ahLst/>
              <a:cxnLst/>
              <a:rect l="l" t="t" r="r" b="b"/>
              <a:pathLst>
                <a:path w="40862" h="22454" extrusionOk="0">
                  <a:moveTo>
                    <a:pt x="5665" y="1"/>
                  </a:moveTo>
                  <a:cubicBezTo>
                    <a:pt x="5134" y="1"/>
                    <a:pt x="4604" y="194"/>
                    <a:pt x="4192" y="576"/>
                  </a:cubicBezTo>
                  <a:cubicBezTo>
                    <a:pt x="4079" y="1159"/>
                    <a:pt x="4022" y="1215"/>
                    <a:pt x="3515" y="1291"/>
                  </a:cubicBezTo>
                  <a:cubicBezTo>
                    <a:pt x="3327" y="1309"/>
                    <a:pt x="3139" y="1309"/>
                    <a:pt x="2951" y="1309"/>
                  </a:cubicBezTo>
                  <a:cubicBezTo>
                    <a:pt x="2331" y="1347"/>
                    <a:pt x="2199" y="1422"/>
                    <a:pt x="2086" y="2005"/>
                  </a:cubicBezTo>
                  <a:cubicBezTo>
                    <a:pt x="2030" y="2475"/>
                    <a:pt x="1654" y="2851"/>
                    <a:pt x="1184" y="2907"/>
                  </a:cubicBezTo>
                  <a:cubicBezTo>
                    <a:pt x="752" y="3001"/>
                    <a:pt x="395" y="3320"/>
                    <a:pt x="245" y="3734"/>
                  </a:cubicBezTo>
                  <a:cubicBezTo>
                    <a:pt x="395" y="3790"/>
                    <a:pt x="508" y="3828"/>
                    <a:pt x="602" y="3884"/>
                  </a:cubicBezTo>
                  <a:cubicBezTo>
                    <a:pt x="1372" y="4204"/>
                    <a:pt x="1541" y="4711"/>
                    <a:pt x="1147" y="5444"/>
                  </a:cubicBezTo>
                  <a:cubicBezTo>
                    <a:pt x="978" y="5764"/>
                    <a:pt x="733" y="6065"/>
                    <a:pt x="433" y="6290"/>
                  </a:cubicBezTo>
                  <a:cubicBezTo>
                    <a:pt x="113" y="6516"/>
                    <a:pt x="0" y="6929"/>
                    <a:pt x="169" y="7286"/>
                  </a:cubicBezTo>
                  <a:cubicBezTo>
                    <a:pt x="282" y="7512"/>
                    <a:pt x="301" y="7775"/>
                    <a:pt x="245" y="8019"/>
                  </a:cubicBezTo>
                  <a:cubicBezTo>
                    <a:pt x="188" y="8151"/>
                    <a:pt x="207" y="8301"/>
                    <a:pt x="282" y="8433"/>
                  </a:cubicBezTo>
                  <a:cubicBezTo>
                    <a:pt x="564" y="9034"/>
                    <a:pt x="790" y="9673"/>
                    <a:pt x="959" y="10331"/>
                  </a:cubicBezTo>
                  <a:cubicBezTo>
                    <a:pt x="978" y="10482"/>
                    <a:pt x="1034" y="10707"/>
                    <a:pt x="1222" y="10707"/>
                  </a:cubicBezTo>
                  <a:cubicBezTo>
                    <a:pt x="1729" y="10707"/>
                    <a:pt x="2049" y="11102"/>
                    <a:pt x="2500" y="11233"/>
                  </a:cubicBezTo>
                  <a:cubicBezTo>
                    <a:pt x="2539" y="11260"/>
                    <a:pt x="2597" y="11295"/>
                    <a:pt x="2641" y="11295"/>
                  </a:cubicBezTo>
                  <a:cubicBezTo>
                    <a:pt x="2660" y="11295"/>
                    <a:pt x="2677" y="11288"/>
                    <a:pt x="2688" y="11271"/>
                  </a:cubicBezTo>
                  <a:cubicBezTo>
                    <a:pt x="3139" y="10820"/>
                    <a:pt x="3740" y="10726"/>
                    <a:pt x="4342" y="10669"/>
                  </a:cubicBezTo>
                  <a:cubicBezTo>
                    <a:pt x="4737" y="10632"/>
                    <a:pt x="5094" y="10388"/>
                    <a:pt x="5319" y="10049"/>
                  </a:cubicBezTo>
                  <a:cubicBezTo>
                    <a:pt x="5601" y="9673"/>
                    <a:pt x="5808" y="9260"/>
                    <a:pt x="5940" y="8809"/>
                  </a:cubicBezTo>
                  <a:cubicBezTo>
                    <a:pt x="6044" y="8252"/>
                    <a:pt x="6357" y="8034"/>
                    <a:pt x="6850" y="8034"/>
                  </a:cubicBezTo>
                  <a:cubicBezTo>
                    <a:pt x="6890" y="8034"/>
                    <a:pt x="6931" y="8035"/>
                    <a:pt x="6973" y="8038"/>
                  </a:cubicBezTo>
                  <a:cubicBezTo>
                    <a:pt x="7056" y="8050"/>
                    <a:pt x="7138" y="8056"/>
                    <a:pt x="7220" y="8056"/>
                  </a:cubicBezTo>
                  <a:cubicBezTo>
                    <a:pt x="7661" y="8056"/>
                    <a:pt x="8085" y="7888"/>
                    <a:pt x="8402" y="7587"/>
                  </a:cubicBezTo>
                  <a:cubicBezTo>
                    <a:pt x="8657" y="7349"/>
                    <a:pt x="8804" y="7219"/>
                    <a:pt x="8914" y="7219"/>
                  </a:cubicBezTo>
                  <a:cubicBezTo>
                    <a:pt x="9046" y="7219"/>
                    <a:pt x="9122" y="7409"/>
                    <a:pt x="9266" y="7831"/>
                  </a:cubicBezTo>
                  <a:cubicBezTo>
                    <a:pt x="9586" y="8809"/>
                    <a:pt x="10168" y="9673"/>
                    <a:pt x="10939" y="10369"/>
                  </a:cubicBezTo>
                  <a:cubicBezTo>
                    <a:pt x="12631" y="11872"/>
                    <a:pt x="14642" y="12850"/>
                    <a:pt x="16690" y="13771"/>
                  </a:cubicBezTo>
                  <a:cubicBezTo>
                    <a:pt x="18495" y="14598"/>
                    <a:pt x="20337" y="15331"/>
                    <a:pt x="21690" y="16872"/>
                  </a:cubicBezTo>
                  <a:cubicBezTo>
                    <a:pt x="22404" y="17643"/>
                    <a:pt x="23212" y="18338"/>
                    <a:pt x="24058" y="18939"/>
                  </a:cubicBezTo>
                  <a:cubicBezTo>
                    <a:pt x="25994" y="20368"/>
                    <a:pt x="27949" y="21778"/>
                    <a:pt x="30355" y="22323"/>
                  </a:cubicBezTo>
                  <a:cubicBezTo>
                    <a:pt x="30745" y="22408"/>
                    <a:pt x="31125" y="22453"/>
                    <a:pt x="31492" y="22453"/>
                  </a:cubicBezTo>
                  <a:cubicBezTo>
                    <a:pt x="32575" y="22453"/>
                    <a:pt x="33554" y="22065"/>
                    <a:pt x="34396" y="21195"/>
                  </a:cubicBezTo>
                  <a:cubicBezTo>
                    <a:pt x="34678" y="20894"/>
                    <a:pt x="34959" y="20631"/>
                    <a:pt x="35241" y="20349"/>
                  </a:cubicBezTo>
                  <a:cubicBezTo>
                    <a:pt x="35488" y="20037"/>
                    <a:pt x="35849" y="19869"/>
                    <a:pt x="36237" y="19869"/>
                  </a:cubicBezTo>
                  <a:cubicBezTo>
                    <a:pt x="36293" y="19869"/>
                    <a:pt x="36350" y="19872"/>
                    <a:pt x="36407" y="19879"/>
                  </a:cubicBezTo>
                  <a:cubicBezTo>
                    <a:pt x="36464" y="19885"/>
                    <a:pt x="36521" y="19889"/>
                    <a:pt x="36579" y="19889"/>
                  </a:cubicBezTo>
                  <a:cubicBezTo>
                    <a:pt x="36883" y="19889"/>
                    <a:pt x="37182" y="19789"/>
                    <a:pt x="37309" y="19409"/>
                  </a:cubicBezTo>
                  <a:cubicBezTo>
                    <a:pt x="37346" y="19052"/>
                    <a:pt x="37140" y="18827"/>
                    <a:pt x="36971" y="18582"/>
                  </a:cubicBezTo>
                  <a:cubicBezTo>
                    <a:pt x="36275" y="17680"/>
                    <a:pt x="35486" y="16853"/>
                    <a:pt x="34621" y="16101"/>
                  </a:cubicBezTo>
                  <a:lnTo>
                    <a:pt x="34621" y="16101"/>
                  </a:lnTo>
                  <a:cubicBezTo>
                    <a:pt x="35354" y="16703"/>
                    <a:pt x="36068" y="17342"/>
                    <a:pt x="36707" y="18056"/>
                  </a:cubicBezTo>
                  <a:cubicBezTo>
                    <a:pt x="37065" y="18394"/>
                    <a:pt x="37177" y="18939"/>
                    <a:pt x="37647" y="19221"/>
                  </a:cubicBezTo>
                  <a:cubicBezTo>
                    <a:pt x="37726" y="19256"/>
                    <a:pt x="37800" y="19271"/>
                    <a:pt x="37871" y="19271"/>
                  </a:cubicBezTo>
                  <a:cubicBezTo>
                    <a:pt x="38073" y="19271"/>
                    <a:pt x="38246" y="19149"/>
                    <a:pt x="38399" y="18996"/>
                  </a:cubicBezTo>
                  <a:cubicBezTo>
                    <a:pt x="39639" y="17849"/>
                    <a:pt x="40485" y="16440"/>
                    <a:pt x="40692" y="14748"/>
                  </a:cubicBezTo>
                  <a:cubicBezTo>
                    <a:pt x="40824" y="13658"/>
                    <a:pt x="40861" y="12511"/>
                    <a:pt x="39997" y="11609"/>
                  </a:cubicBezTo>
                  <a:cubicBezTo>
                    <a:pt x="39771" y="11139"/>
                    <a:pt x="39320" y="11083"/>
                    <a:pt x="38888" y="10951"/>
                  </a:cubicBezTo>
                  <a:cubicBezTo>
                    <a:pt x="37835" y="10651"/>
                    <a:pt x="36745" y="10651"/>
                    <a:pt x="35655" y="10632"/>
                  </a:cubicBezTo>
                  <a:cubicBezTo>
                    <a:pt x="35537" y="10560"/>
                    <a:pt x="35427" y="10529"/>
                    <a:pt x="35325" y="10529"/>
                  </a:cubicBezTo>
                  <a:cubicBezTo>
                    <a:pt x="35135" y="10529"/>
                    <a:pt x="34968" y="10636"/>
                    <a:pt x="34809" y="10782"/>
                  </a:cubicBezTo>
                  <a:cubicBezTo>
                    <a:pt x="34753" y="10951"/>
                    <a:pt x="34922" y="11102"/>
                    <a:pt x="34828" y="11309"/>
                  </a:cubicBezTo>
                  <a:cubicBezTo>
                    <a:pt x="34377" y="12305"/>
                    <a:pt x="34245" y="13357"/>
                    <a:pt x="34095" y="14429"/>
                  </a:cubicBezTo>
                  <a:cubicBezTo>
                    <a:pt x="34095" y="14635"/>
                    <a:pt x="34020" y="14842"/>
                    <a:pt x="33888" y="15011"/>
                  </a:cubicBezTo>
                  <a:lnTo>
                    <a:pt x="32986" y="14410"/>
                  </a:lnTo>
                  <a:cubicBezTo>
                    <a:pt x="32911" y="14372"/>
                    <a:pt x="32817" y="14335"/>
                    <a:pt x="32723" y="14316"/>
                  </a:cubicBezTo>
                  <a:cubicBezTo>
                    <a:pt x="28043" y="12511"/>
                    <a:pt x="23212" y="11158"/>
                    <a:pt x="18420" y="9748"/>
                  </a:cubicBezTo>
                  <a:cubicBezTo>
                    <a:pt x="16991" y="9335"/>
                    <a:pt x="15506" y="9053"/>
                    <a:pt x="14303" y="8076"/>
                  </a:cubicBezTo>
                  <a:cubicBezTo>
                    <a:pt x="14115" y="7944"/>
                    <a:pt x="13871" y="7888"/>
                    <a:pt x="13646" y="7888"/>
                  </a:cubicBezTo>
                  <a:cubicBezTo>
                    <a:pt x="12913" y="7625"/>
                    <a:pt x="12198" y="7286"/>
                    <a:pt x="11522" y="6892"/>
                  </a:cubicBezTo>
                  <a:cubicBezTo>
                    <a:pt x="11240" y="6741"/>
                    <a:pt x="10920" y="6572"/>
                    <a:pt x="10789" y="6271"/>
                  </a:cubicBezTo>
                  <a:cubicBezTo>
                    <a:pt x="10413" y="5332"/>
                    <a:pt x="9811" y="4542"/>
                    <a:pt x="9323" y="3696"/>
                  </a:cubicBezTo>
                  <a:cubicBezTo>
                    <a:pt x="9210" y="3358"/>
                    <a:pt x="9022" y="3057"/>
                    <a:pt x="8815" y="2794"/>
                  </a:cubicBezTo>
                  <a:cubicBezTo>
                    <a:pt x="8176" y="2024"/>
                    <a:pt x="7575" y="1234"/>
                    <a:pt x="6973" y="445"/>
                  </a:cubicBezTo>
                  <a:cubicBezTo>
                    <a:pt x="6588" y="147"/>
                    <a:pt x="6126" y="1"/>
                    <a:pt x="5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6085578" y="2348008"/>
              <a:ext cx="816127" cy="413314"/>
            </a:xfrm>
            <a:custGeom>
              <a:avLst/>
              <a:gdLst/>
              <a:ahLst/>
              <a:cxnLst/>
              <a:rect l="l" t="t" r="r" b="b"/>
              <a:pathLst>
                <a:path w="36220" h="18343" extrusionOk="0">
                  <a:moveTo>
                    <a:pt x="31761" y="0"/>
                  </a:moveTo>
                  <a:cubicBezTo>
                    <a:pt x="31048" y="0"/>
                    <a:pt x="30663" y="490"/>
                    <a:pt x="30468" y="1559"/>
                  </a:cubicBezTo>
                  <a:cubicBezTo>
                    <a:pt x="30326" y="2337"/>
                    <a:pt x="29940" y="2775"/>
                    <a:pt x="29300" y="2775"/>
                  </a:cubicBezTo>
                  <a:cubicBezTo>
                    <a:pt x="29090" y="2775"/>
                    <a:pt x="28853" y="2728"/>
                    <a:pt x="28588" y="2630"/>
                  </a:cubicBezTo>
                  <a:cubicBezTo>
                    <a:pt x="26725" y="1976"/>
                    <a:pt x="24834" y="1792"/>
                    <a:pt x="22901" y="1792"/>
                  </a:cubicBezTo>
                  <a:cubicBezTo>
                    <a:pt x="22611" y="1792"/>
                    <a:pt x="22321" y="1796"/>
                    <a:pt x="22029" y="1803"/>
                  </a:cubicBezTo>
                  <a:cubicBezTo>
                    <a:pt x="21315" y="1841"/>
                    <a:pt x="20600" y="1954"/>
                    <a:pt x="19905" y="2141"/>
                  </a:cubicBezTo>
                  <a:cubicBezTo>
                    <a:pt x="17443" y="2837"/>
                    <a:pt x="15526" y="4378"/>
                    <a:pt x="13627" y="5976"/>
                  </a:cubicBezTo>
                  <a:cubicBezTo>
                    <a:pt x="12631" y="6822"/>
                    <a:pt x="11748" y="7818"/>
                    <a:pt x="10639" y="8494"/>
                  </a:cubicBezTo>
                  <a:cubicBezTo>
                    <a:pt x="9718" y="9021"/>
                    <a:pt x="9060" y="9904"/>
                    <a:pt x="8797" y="10938"/>
                  </a:cubicBezTo>
                  <a:cubicBezTo>
                    <a:pt x="8590" y="11633"/>
                    <a:pt x="8383" y="12366"/>
                    <a:pt x="8177" y="13080"/>
                  </a:cubicBezTo>
                  <a:cubicBezTo>
                    <a:pt x="8120" y="13381"/>
                    <a:pt x="8008" y="13663"/>
                    <a:pt x="7857" y="13926"/>
                  </a:cubicBezTo>
                  <a:cubicBezTo>
                    <a:pt x="7680" y="14156"/>
                    <a:pt x="7503" y="14437"/>
                    <a:pt x="7200" y="14437"/>
                  </a:cubicBezTo>
                  <a:cubicBezTo>
                    <a:pt x="7181" y="14437"/>
                    <a:pt x="7162" y="14436"/>
                    <a:pt x="7143" y="14434"/>
                  </a:cubicBezTo>
                  <a:cubicBezTo>
                    <a:pt x="6805" y="14415"/>
                    <a:pt x="6711" y="14058"/>
                    <a:pt x="6617" y="13776"/>
                  </a:cubicBezTo>
                  <a:cubicBezTo>
                    <a:pt x="5978" y="11502"/>
                    <a:pt x="6053" y="9303"/>
                    <a:pt x="7312" y="7216"/>
                  </a:cubicBezTo>
                  <a:cubicBezTo>
                    <a:pt x="7425" y="7047"/>
                    <a:pt x="7632" y="6822"/>
                    <a:pt x="7293" y="6634"/>
                  </a:cubicBezTo>
                  <a:lnTo>
                    <a:pt x="6598" y="6502"/>
                  </a:lnTo>
                  <a:cubicBezTo>
                    <a:pt x="6109" y="6540"/>
                    <a:pt x="5639" y="6634"/>
                    <a:pt x="5188" y="6822"/>
                  </a:cubicBezTo>
                  <a:cubicBezTo>
                    <a:pt x="4624" y="7028"/>
                    <a:pt x="4042" y="7216"/>
                    <a:pt x="3459" y="7367"/>
                  </a:cubicBezTo>
                  <a:cubicBezTo>
                    <a:pt x="1617" y="7780"/>
                    <a:pt x="696" y="9058"/>
                    <a:pt x="395" y="10787"/>
                  </a:cubicBezTo>
                  <a:cubicBezTo>
                    <a:pt x="1" y="13118"/>
                    <a:pt x="283" y="15449"/>
                    <a:pt x="565" y="17760"/>
                  </a:cubicBezTo>
                  <a:cubicBezTo>
                    <a:pt x="624" y="18173"/>
                    <a:pt x="856" y="18343"/>
                    <a:pt x="1188" y="18343"/>
                  </a:cubicBezTo>
                  <a:cubicBezTo>
                    <a:pt x="1280" y="18343"/>
                    <a:pt x="1380" y="18330"/>
                    <a:pt x="1486" y="18306"/>
                  </a:cubicBezTo>
                  <a:cubicBezTo>
                    <a:pt x="2745" y="18024"/>
                    <a:pt x="3967" y="17648"/>
                    <a:pt x="5169" y="17159"/>
                  </a:cubicBezTo>
                  <a:cubicBezTo>
                    <a:pt x="5978" y="16896"/>
                    <a:pt x="6786" y="16595"/>
                    <a:pt x="7575" y="16276"/>
                  </a:cubicBezTo>
                  <a:cubicBezTo>
                    <a:pt x="9530" y="15449"/>
                    <a:pt x="11503" y="14678"/>
                    <a:pt x="13458" y="13851"/>
                  </a:cubicBezTo>
                  <a:cubicBezTo>
                    <a:pt x="14248" y="13513"/>
                    <a:pt x="14943" y="12949"/>
                    <a:pt x="15826" y="12892"/>
                  </a:cubicBezTo>
                  <a:cubicBezTo>
                    <a:pt x="16108" y="12836"/>
                    <a:pt x="16371" y="12723"/>
                    <a:pt x="16597" y="12592"/>
                  </a:cubicBezTo>
                  <a:cubicBezTo>
                    <a:pt x="18101" y="11877"/>
                    <a:pt x="19398" y="10863"/>
                    <a:pt x="20694" y="9848"/>
                  </a:cubicBezTo>
                  <a:cubicBezTo>
                    <a:pt x="22348" y="8569"/>
                    <a:pt x="24153" y="7517"/>
                    <a:pt x="25957" y="6427"/>
                  </a:cubicBezTo>
                  <a:cubicBezTo>
                    <a:pt x="26408" y="6145"/>
                    <a:pt x="26765" y="5844"/>
                    <a:pt x="26897" y="5299"/>
                  </a:cubicBezTo>
                  <a:cubicBezTo>
                    <a:pt x="27254" y="4961"/>
                    <a:pt x="27724" y="4773"/>
                    <a:pt x="28119" y="4510"/>
                  </a:cubicBezTo>
                  <a:cubicBezTo>
                    <a:pt x="28591" y="4161"/>
                    <a:pt x="29064" y="3960"/>
                    <a:pt x="29573" y="3960"/>
                  </a:cubicBezTo>
                  <a:cubicBezTo>
                    <a:pt x="29914" y="3960"/>
                    <a:pt x="30271" y="4050"/>
                    <a:pt x="30656" y="4247"/>
                  </a:cubicBezTo>
                  <a:cubicBezTo>
                    <a:pt x="30943" y="4401"/>
                    <a:pt x="31264" y="4510"/>
                    <a:pt x="31598" y="4510"/>
                  </a:cubicBezTo>
                  <a:cubicBezTo>
                    <a:pt x="31875" y="4510"/>
                    <a:pt x="32160" y="4434"/>
                    <a:pt x="32441" y="4247"/>
                  </a:cubicBezTo>
                  <a:cubicBezTo>
                    <a:pt x="32754" y="4041"/>
                    <a:pt x="32966" y="3932"/>
                    <a:pt x="33151" y="3932"/>
                  </a:cubicBezTo>
                  <a:cubicBezTo>
                    <a:pt x="33389" y="3932"/>
                    <a:pt x="33582" y="4111"/>
                    <a:pt x="33889" y="4491"/>
                  </a:cubicBezTo>
                  <a:cubicBezTo>
                    <a:pt x="34302" y="5036"/>
                    <a:pt x="34734" y="5543"/>
                    <a:pt x="35392" y="5807"/>
                  </a:cubicBezTo>
                  <a:cubicBezTo>
                    <a:pt x="35530" y="5853"/>
                    <a:pt x="35673" y="5903"/>
                    <a:pt x="35808" y="5903"/>
                  </a:cubicBezTo>
                  <a:cubicBezTo>
                    <a:pt x="35950" y="5903"/>
                    <a:pt x="36085" y="5848"/>
                    <a:pt x="36201" y="5675"/>
                  </a:cubicBezTo>
                  <a:cubicBezTo>
                    <a:pt x="36219" y="5619"/>
                    <a:pt x="36219" y="5543"/>
                    <a:pt x="36219" y="5468"/>
                  </a:cubicBezTo>
                  <a:cubicBezTo>
                    <a:pt x="35505" y="4303"/>
                    <a:pt x="34810" y="3138"/>
                    <a:pt x="34114" y="1972"/>
                  </a:cubicBezTo>
                  <a:cubicBezTo>
                    <a:pt x="33757" y="1371"/>
                    <a:pt x="33513" y="694"/>
                    <a:pt x="32911" y="281"/>
                  </a:cubicBezTo>
                  <a:cubicBezTo>
                    <a:pt x="32456" y="96"/>
                    <a:pt x="32076" y="0"/>
                    <a:pt x="3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6082626" y="3211498"/>
              <a:ext cx="921129" cy="443710"/>
            </a:xfrm>
            <a:custGeom>
              <a:avLst/>
              <a:gdLst/>
              <a:ahLst/>
              <a:cxnLst/>
              <a:rect l="l" t="t" r="r" b="b"/>
              <a:pathLst>
                <a:path w="40880" h="19692" extrusionOk="0">
                  <a:moveTo>
                    <a:pt x="35245" y="13104"/>
                  </a:moveTo>
                  <a:cubicBezTo>
                    <a:pt x="35266" y="13161"/>
                    <a:pt x="35289" y="13219"/>
                    <a:pt x="35311" y="13278"/>
                  </a:cubicBezTo>
                  <a:lnTo>
                    <a:pt x="35311" y="13278"/>
                  </a:lnTo>
                  <a:cubicBezTo>
                    <a:pt x="35285" y="13223"/>
                    <a:pt x="35264" y="13164"/>
                    <a:pt x="35245" y="13104"/>
                  </a:cubicBezTo>
                  <a:close/>
                  <a:moveTo>
                    <a:pt x="35348" y="13376"/>
                  </a:moveTo>
                  <a:lnTo>
                    <a:pt x="35348" y="13376"/>
                  </a:lnTo>
                  <a:cubicBezTo>
                    <a:pt x="35429" y="13592"/>
                    <a:pt x="35503" y="13820"/>
                    <a:pt x="35523" y="14078"/>
                  </a:cubicBezTo>
                  <a:cubicBezTo>
                    <a:pt x="35474" y="13830"/>
                    <a:pt x="35424" y="13595"/>
                    <a:pt x="35348" y="13376"/>
                  </a:cubicBezTo>
                  <a:close/>
                  <a:moveTo>
                    <a:pt x="6409" y="1"/>
                  </a:moveTo>
                  <a:cubicBezTo>
                    <a:pt x="5507" y="997"/>
                    <a:pt x="5507" y="997"/>
                    <a:pt x="4154" y="1053"/>
                  </a:cubicBezTo>
                  <a:cubicBezTo>
                    <a:pt x="3609" y="1072"/>
                    <a:pt x="3515" y="1147"/>
                    <a:pt x="3383" y="1655"/>
                  </a:cubicBezTo>
                  <a:cubicBezTo>
                    <a:pt x="3271" y="2087"/>
                    <a:pt x="3101" y="2500"/>
                    <a:pt x="2876" y="2876"/>
                  </a:cubicBezTo>
                  <a:cubicBezTo>
                    <a:pt x="2556" y="3421"/>
                    <a:pt x="2143" y="3741"/>
                    <a:pt x="1466" y="3741"/>
                  </a:cubicBezTo>
                  <a:cubicBezTo>
                    <a:pt x="978" y="3741"/>
                    <a:pt x="395" y="3778"/>
                    <a:pt x="132" y="4361"/>
                  </a:cubicBezTo>
                  <a:cubicBezTo>
                    <a:pt x="132" y="4399"/>
                    <a:pt x="57" y="4399"/>
                    <a:pt x="0" y="4418"/>
                  </a:cubicBezTo>
                  <a:cubicBezTo>
                    <a:pt x="752" y="4775"/>
                    <a:pt x="1523" y="5075"/>
                    <a:pt x="2312" y="5282"/>
                  </a:cubicBezTo>
                  <a:cubicBezTo>
                    <a:pt x="2838" y="5414"/>
                    <a:pt x="3233" y="5658"/>
                    <a:pt x="3383" y="6222"/>
                  </a:cubicBezTo>
                  <a:cubicBezTo>
                    <a:pt x="4906" y="6410"/>
                    <a:pt x="6391" y="6861"/>
                    <a:pt x="7763" y="7538"/>
                  </a:cubicBezTo>
                  <a:cubicBezTo>
                    <a:pt x="12311" y="9774"/>
                    <a:pt x="16747" y="12255"/>
                    <a:pt x="21239" y="14642"/>
                  </a:cubicBezTo>
                  <a:cubicBezTo>
                    <a:pt x="24077" y="16146"/>
                    <a:pt x="26915" y="17631"/>
                    <a:pt x="29810" y="19040"/>
                  </a:cubicBezTo>
                  <a:cubicBezTo>
                    <a:pt x="30614" y="19432"/>
                    <a:pt x="31412" y="19691"/>
                    <a:pt x="32222" y="19691"/>
                  </a:cubicBezTo>
                  <a:cubicBezTo>
                    <a:pt x="32813" y="19691"/>
                    <a:pt x="33409" y="19553"/>
                    <a:pt x="34020" y="19228"/>
                  </a:cubicBezTo>
                  <a:cubicBezTo>
                    <a:pt x="34245" y="19153"/>
                    <a:pt x="34508" y="19153"/>
                    <a:pt x="34715" y="18984"/>
                  </a:cubicBezTo>
                  <a:cubicBezTo>
                    <a:pt x="35617" y="18307"/>
                    <a:pt x="36576" y="17687"/>
                    <a:pt x="37196" y="16691"/>
                  </a:cubicBezTo>
                  <a:cubicBezTo>
                    <a:pt x="38155" y="15150"/>
                    <a:pt x="39019" y="13552"/>
                    <a:pt x="39790" y="11917"/>
                  </a:cubicBezTo>
                  <a:cubicBezTo>
                    <a:pt x="40053" y="11428"/>
                    <a:pt x="40166" y="10864"/>
                    <a:pt x="40072" y="10319"/>
                  </a:cubicBezTo>
                  <a:cubicBezTo>
                    <a:pt x="40109" y="9906"/>
                    <a:pt x="39978" y="9511"/>
                    <a:pt x="40147" y="9135"/>
                  </a:cubicBezTo>
                  <a:cubicBezTo>
                    <a:pt x="40391" y="8590"/>
                    <a:pt x="40654" y="8026"/>
                    <a:pt x="40880" y="7481"/>
                  </a:cubicBezTo>
                  <a:cubicBezTo>
                    <a:pt x="39940" y="6353"/>
                    <a:pt x="38888" y="5395"/>
                    <a:pt x="37534" y="4812"/>
                  </a:cubicBezTo>
                  <a:lnTo>
                    <a:pt x="37534" y="4812"/>
                  </a:lnTo>
                  <a:cubicBezTo>
                    <a:pt x="37816" y="5357"/>
                    <a:pt x="38004" y="5978"/>
                    <a:pt x="38061" y="6598"/>
                  </a:cubicBezTo>
                  <a:cubicBezTo>
                    <a:pt x="38249" y="8872"/>
                    <a:pt x="37309" y="10676"/>
                    <a:pt x="35692" y="12199"/>
                  </a:cubicBezTo>
                  <a:cubicBezTo>
                    <a:pt x="35618" y="12294"/>
                    <a:pt x="35503" y="12342"/>
                    <a:pt x="35386" y="12342"/>
                  </a:cubicBezTo>
                  <a:cubicBezTo>
                    <a:pt x="35295" y="12342"/>
                    <a:pt x="35203" y="12313"/>
                    <a:pt x="35129" y="12255"/>
                  </a:cubicBezTo>
                  <a:lnTo>
                    <a:pt x="35129" y="12255"/>
                  </a:lnTo>
                  <a:cubicBezTo>
                    <a:pt x="35086" y="12454"/>
                    <a:pt x="35106" y="12640"/>
                    <a:pt x="35154" y="12824"/>
                  </a:cubicBezTo>
                  <a:lnTo>
                    <a:pt x="35154" y="12824"/>
                  </a:lnTo>
                  <a:cubicBezTo>
                    <a:pt x="35089" y="12664"/>
                    <a:pt x="34986" y="12529"/>
                    <a:pt x="34753" y="12481"/>
                  </a:cubicBezTo>
                  <a:cubicBezTo>
                    <a:pt x="34643" y="12823"/>
                    <a:pt x="34405" y="12936"/>
                    <a:pt x="34145" y="12936"/>
                  </a:cubicBezTo>
                  <a:cubicBezTo>
                    <a:pt x="34048" y="12936"/>
                    <a:pt x="33948" y="12920"/>
                    <a:pt x="33851" y="12894"/>
                  </a:cubicBezTo>
                  <a:cubicBezTo>
                    <a:pt x="33746" y="12865"/>
                    <a:pt x="33651" y="12852"/>
                    <a:pt x="33564" y="12852"/>
                  </a:cubicBezTo>
                  <a:cubicBezTo>
                    <a:pt x="33256" y="12852"/>
                    <a:pt x="33036" y="13017"/>
                    <a:pt x="32817" y="13251"/>
                  </a:cubicBezTo>
                  <a:cubicBezTo>
                    <a:pt x="32422" y="13646"/>
                    <a:pt x="32009" y="14041"/>
                    <a:pt x="31633" y="14435"/>
                  </a:cubicBezTo>
                  <a:cubicBezTo>
                    <a:pt x="31276" y="14811"/>
                    <a:pt x="30824" y="15075"/>
                    <a:pt x="30336" y="15225"/>
                  </a:cubicBezTo>
                  <a:cubicBezTo>
                    <a:pt x="29852" y="15397"/>
                    <a:pt x="29376" y="15471"/>
                    <a:pt x="28907" y="15471"/>
                  </a:cubicBezTo>
                  <a:cubicBezTo>
                    <a:pt x="28046" y="15471"/>
                    <a:pt x="27211" y="15221"/>
                    <a:pt x="26408" y="14868"/>
                  </a:cubicBezTo>
                  <a:cubicBezTo>
                    <a:pt x="23739" y="13665"/>
                    <a:pt x="21408" y="11936"/>
                    <a:pt x="19303" y="9906"/>
                  </a:cubicBezTo>
                  <a:cubicBezTo>
                    <a:pt x="18946" y="9549"/>
                    <a:pt x="18608" y="9210"/>
                    <a:pt x="18232" y="8891"/>
                  </a:cubicBezTo>
                  <a:cubicBezTo>
                    <a:pt x="17085" y="7932"/>
                    <a:pt x="15694" y="7444"/>
                    <a:pt x="14360" y="6842"/>
                  </a:cubicBezTo>
                  <a:cubicBezTo>
                    <a:pt x="12555" y="6034"/>
                    <a:pt x="10789" y="5151"/>
                    <a:pt x="9191" y="3948"/>
                  </a:cubicBezTo>
                  <a:cubicBezTo>
                    <a:pt x="8157" y="3158"/>
                    <a:pt x="7312" y="2237"/>
                    <a:pt x="6954" y="940"/>
                  </a:cubicBezTo>
                  <a:cubicBezTo>
                    <a:pt x="6879" y="564"/>
                    <a:pt x="6691" y="245"/>
                    <a:pt x="6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6877956" y="2298414"/>
              <a:ext cx="3425" cy="451"/>
            </a:xfrm>
            <a:custGeom>
              <a:avLst/>
              <a:gdLst/>
              <a:ahLst/>
              <a:cxnLst/>
              <a:rect l="l" t="t" r="r" b="b"/>
              <a:pathLst>
                <a:path w="152" h="20" extrusionOk="0">
                  <a:moveTo>
                    <a:pt x="151" y="20"/>
                  </a:moveTo>
                  <a:cubicBezTo>
                    <a:pt x="95" y="20"/>
                    <a:pt x="57" y="1"/>
                    <a:pt x="1" y="1"/>
                  </a:cubicBezTo>
                  <a:cubicBezTo>
                    <a:pt x="57" y="1"/>
                    <a:pt x="95" y="20"/>
                    <a:pt x="151" y="20"/>
                  </a:cubicBezTo>
                  <a:close/>
                </a:path>
              </a:pathLst>
            </a:custGeom>
            <a:solidFill>
              <a:srgbClr val="D1B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6221539" y="2202696"/>
              <a:ext cx="741139" cy="476878"/>
            </a:xfrm>
            <a:custGeom>
              <a:avLst/>
              <a:gdLst/>
              <a:ahLst/>
              <a:cxnLst/>
              <a:rect l="l" t="t" r="r" b="b"/>
              <a:pathLst>
                <a:path w="32892" h="21164" extrusionOk="0">
                  <a:moveTo>
                    <a:pt x="29073" y="4225"/>
                  </a:moveTo>
                  <a:cubicBezTo>
                    <a:pt x="29099" y="4225"/>
                    <a:pt x="29126" y="4227"/>
                    <a:pt x="29152" y="4230"/>
                  </a:cubicBezTo>
                  <a:cubicBezTo>
                    <a:pt x="29001" y="4249"/>
                    <a:pt x="28832" y="4268"/>
                    <a:pt x="28682" y="4324"/>
                  </a:cubicBezTo>
                  <a:cubicBezTo>
                    <a:pt x="28806" y="4262"/>
                    <a:pt x="28944" y="4225"/>
                    <a:pt x="29073" y="4225"/>
                  </a:cubicBezTo>
                  <a:close/>
                  <a:moveTo>
                    <a:pt x="32892" y="1"/>
                  </a:moveTo>
                  <a:lnTo>
                    <a:pt x="32892" y="1"/>
                  </a:lnTo>
                  <a:cubicBezTo>
                    <a:pt x="31633" y="57"/>
                    <a:pt x="30693" y="715"/>
                    <a:pt x="29809" y="1523"/>
                  </a:cubicBezTo>
                  <a:cubicBezTo>
                    <a:pt x="29565" y="1935"/>
                    <a:pt x="29210" y="2000"/>
                    <a:pt x="28824" y="2000"/>
                  </a:cubicBezTo>
                  <a:cubicBezTo>
                    <a:pt x="28734" y="2000"/>
                    <a:pt x="28642" y="1997"/>
                    <a:pt x="28550" y="1993"/>
                  </a:cubicBezTo>
                  <a:cubicBezTo>
                    <a:pt x="27911" y="2125"/>
                    <a:pt x="27366" y="2482"/>
                    <a:pt x="26953" y="2971"/>
                  </a:cubicBezTo>
                  <a:cubicBezTo>
                    <a:pt x="26539" y="3516"/>
                    <a:pt x="25975" y="3948"/>
                    <a:pt x="25355" y="4249"/>
                  </a:cubicBezTo>
                  <a:cubicBezTo>
                    <a:pt x="24941" y="4380"/>
                    <a:pt x="24528" y="4531"/>
                    <a:pt x="24133" y="4700"/>
                  </a:cubicBezTo>
                  <a:cubicBezTo>
                    <a:pt x="23306" y="5038"/>
                    <a:pt x="22479" y="5433"/>
                    <a:pt x="21596" y="5602"/>
                  </a:cubicBezTo>
                  <a:cubicBezTo>
                    <a:pt x="20900" y="5771"/>
                    <a:pt x="20243" y="6128"/>
                    <a:pt x="19547" y="6297"/>
                  </a:cubicBezTo>
                  <a:cubicBezTo>
                    <a:pt x="16446" y="7068"/>
                    <a:pt x="13326" y="7726"/>
                    <a:pt x="10281" y="8684"/>
                  </a:cubicBezTo>
                  <a:cubicBezTo>
                    <a:pt x="9673" y="8858"/>
                    <a:pt x="9081" y="9161"/>
                    <a:pt x="8430" y="9161"/>
                  </a:cubicBezTo>
                  <a:cubicBezTo>
                    <a:pt x="8377" y="9161"/>
                    <a:pt x="8324" y="9159"/>
                    <a:pt x="8270" y="9154"/>
                  </a:cubicBezTo>
                  <a:cubicBezTo>
                    <a:pt x="8238" y="9146"/>
                    <a:pt x="8205" y="9143"/>
                    <a:pt x="8172" y="9143"/>
                  </a:cubicBezTo>
                  <a:cubicBezTo>
                    <a:pt x="8050" y="9143"/>
                    <a:pt x="7926" y="9193"/>
                    <a:pt x="7838" y="9267"/>
                  </a:cubicBezTo>
                  <a:cubicBezTo>
                    <a:pt x="7631" y="9417"/>
                    <a:pt x="8345" y="9342"/>
                    <a:pt x="7913" y="9605"/>
                  </a:cubicBezTo>
                  <a:cubicBezTo>
                    <a:pt x="7593" y="9831"/>
                    <a:pt x="7255" y="10038"/>
                    <a:pt x="6898" y="10188"/>
                  </a:cubicBezTo>
                  <a:cubicBezTo>
                    <a:pt x="5263" y="10846"/>
                    <a:pt x="3684" y="11579"/>
                    <a:pt x="2331" y="12707"/>
                  </a:cubicBezTo>
                  <a:cubicBezTo>
                    <a:pt x="2056" y="12935"/>
                    <a:pt x="1806" y="13090"/>
                    <a:pt x="1491" y="13090"/>
                  </a:cubicBezTo>
                  <a:cubicBezTo>
                    <a:pt x="1418" y="13090"/>
                    <a:pt x="1341" y="13082"/>
                    <a:pt x="1259" y="13064"/>
                  </a:cubicBezTo>
                  <a:lnTo>
                    <a:pt x="1259" y="13064"/>
                  </a:lnTo>
                  <a:cubicBezTo>
                    <a:pt x="1372" y="13252"/>
                    <a:pt x="1259" y="13346"/>
                    <a:pt x="1184" y="13496"/>
                  </a:cubicBezTo>
                  <a:cubicBezTo>
                    <a:pt x="526" y="14661"/>
                    <a:pt x="0" y="15864"/>
                    <a:pt x="0" y="17236"/>
                  </a:cubicBezTo>
                  <a:cubicBezTo>
                    <a:pt x="0" y="18308"/>
                    <a:pt x="226" y="19341"/>
                    <a:pt x="451" y="20394"/>
                  </a:cubicBezTo>
                  <a:cubicBezTo>
                    <a:pt x="489" y="20582"/>
                    <a:pt x="564" y="20751"/>
                    <a:pt x="677" y="20901"/>
                  </a:cubicBezTo>
                  <a:cubicBezTo>
                    <a:pt x="783" y="21072"/>
                    <a:pt x="962" y="21164"/>
                    <a:pt x="1141" y="21164"/>
                  </a:cubicBezTo>
                  <a:cubicBezTo>
                    <a:pt x="1279" y="21164"/>
                    <a:pt x="1416" y="21110"/>
                    <a:pt x="1522" y="20995"/>
                  </a:cubicBezTo>
                  <a:cubicBezTo>
                    <a:pt x="1823" y="20770"/>
                    <a:pt x="2049" y="20469"/>
                    <a:pt x="2162" y="20112"/>
                  </a:cubicBezTo>
                  <a:cubicBezTo>
                    <a:pt x="2406" y="19229"/>
                    <a:pt x="2707" y="18383"/>
                    <a:pt x="2932" y="17499"/>
                  </a:cubicBezTo>
                  <a:cubicBezTo>
                    <a:pt x="3214" y="16447"/>
                    <a:pt x="3684" y="15564"/>
                    <a:pt x="4736" y="15094"/>
                  </a:cubicBezTo>
                  <a:cubicBezTo>
                    <a:pt x="4924" y="14981"/>
                    <a:pt x="5094" y="14868"/>
                    <a:pt x="5263" y="14737"/>
                  </a:cubicBezTo>
                  <a:cubicBezTo>
                    <a:pt x="5996" y="14098"/>
                    <a:pt x="6748" y="13477"/>
                    <a:pt x="7462" y="12801"/>
                  </a:cubicBezTo>
                  <a:cubicBezTo>
                    <a:pt x="8590" y="11729"/>
                    <a:pt x="9830" y="10790"/>
                    <a:pt x="11164" y="9981"/>
                  </a:cubicBezTo>
                  <a:cubicBezTo>
                    <a:pt x="12679" y="9062"/>
                    <a:pt x="14314" y="8437"/>
                    <a:pt x="16119" y="8437"/>
                  </a:cubicBezTo>
                  <a:cubicBezTo>
                    <a:pt x="16197" y="8437"/>
                    <a:pt x="16274" y="8438"/>
                    <a:pt x="16352" y="8440"/>
                  </a:cubicBezTo>
                  <a:cubicBezTo>
                    <a:pt x="16615" y="8449"/>
                    <a:pt x="16874" y="8454"/>
                    <a:pt x="17130" y="8454"/>
                  </a:cubicBezTo>
                  <a:cubicBezTo>
                    <a:pt x="17386" y="8454"/>
                    <a:pt x="17639" y="8449"/>
                    <a:pt x="17893" y="8440"/>
                  </a:cubicBezTo>
                  <a:cubicBezTo>
                    <a:pt x="17957" y="8439"/>
                    <a:pt x="18021" y="8439"/>
                    <a:pt x="18084" y="8439"/>
                  </a:cubicBezTo>
                  <a:cubicBezTo>
                    <a:pt x="19165" y="8439"/>
                    <a:pt x="20228" y="8589"/>
                    <a:pt x="21258" y="8891"/>
                  </a:cubicBezTo>
                  <a:cubicBezTo>
                    <a:pt x="21803" y="9042"/>
                    <a:pt x="22329" y="9230"/>
                    <a:pt x="22855" y="9361"/>
                  </a:cubicBezTo>
                  <a:cubicBezTo>
                    <a:pt x="22987" y="9399"/>
                    <a:pt x="23119" y="9417"/>
                    <a:pt x="23247" y="9417"/>
                  </a:cubicBezTo>
                  <a:cubicBezTo>
                    <a:pt x="23946" y="9417"/>
                    <a:pt x="24558" y="8888"/>
                    <a:pt x="24622" y="8158"/>
                  </a:cubicBezTo>
                  <a:cubicBezTo>
                    <a:pt x="24641" y="7895"/>
                    <a:pt x="24697" y="7651"/>
                    <a:pt x="24753" y="7406"/>
                  </a:cubicBezTo>
                  <a:cubicBezTo>
                    <a:pt x="24829" y="6936"/>
                    <a:pt x="25223" y="6617"/>
                    <a:pt x="25674" y="6617"/>
                  </a:cubicBezTo>
                  <a:cubicBezTo>
                    <a:pt x="25716" y="6613"/>
                    <a:pt x="25757" y="6612"/>
                    <a:pt x="25798" y="6612"/>
                  </a:cubicBezTo>
                  <a:cubicBezTo>
                    <a:pt x="26183" y="6612"/>
                    <a:pt x="26539" y="6761"/>
                    <a:pt x="26896" y="6880"/>
                  </a:cubicBezTo>
                  <a:cubicBezTo>
                    <a:pt x="26839" y="6293"/>
                    <a:pt x="26509" y="5979"/>
                    <a:pt x="25956" y="5979"/>
                  </a:cubicBezTo>
                  <a:cubicBezTo>
                    <a:pt x="25783" y="5979"/>
                    <a:pt x="25588" y="6009"/>
                    <a:pt x="25374" y="6072"/>
                  </a:cubicBezTo>
                  <a:cubicBezTo>
                    <a:pt x="25540" y="5972"/>
                    <a:pt x="25725" y="5924"/>
                    <a:pt x="25908" y="5924"/>
                  </a:cubicBezTo>
                  <a:cubicBezTo>
                    <a:pt x="26140" y="5924"/>
                    <a:pt x="26369" y="6000"/>
                    <a:pt x="26558" y="6147"/>
                  </a:cubicBezTo>
                  <a:cubicBezTo>
                    <a:pt x="26785" y="6287"/>
                    <a:pt x="26947" y="6508"/>
                    <a:pt x="27226" y="6508"/>
                  </a:cubicBezTo>
                  <a:cubicBezTo>
                    <a:pt x="27247" y="6508"/>
                    <a:pt x="27268" y="6507"/>
                    <a:pt x="27291" y="6504"/>
                  </a:cubicBezTo>
                  <a:cubicBezTo>
                    <a:pt x="27855" y="5658"/>
                    <a:pt x="28700" y="5170"/>
                    <a:pt x="29546" y="4662"/>
                  </a:cubicBezTo>
                  <a:cubicBezTo>
                    <a:pt x="29509" y="4418"/>
                    <a:pt x="29415" y="4305"/>
                    <a:pt x="29302" y="4268"/>
                  </a:cubicBezTo>
                  <a:lnTo>
                    <a:pt x="29302" y="4268"/>
                  </a:lnTo>
                  <a:cubicBezTo>
                    <a:pt x="29433" y="4305"/>
                    <a:pt x="29565" y="4361"/>
                    <a:pt x="29678" y="4455"/>
                  </a:cubicBezTo>
                  <a:cubicBezTo>
                    <a:pt x="29832" y="4554"/>
                    <a:pt x="29997" y="4704"/>
                    <a:pt x="30203" y="4704"/>
                  </a:cubicBezTo>
                  <a:cubicBezTo>
                    <a:pt x="30273" y="4704"/>
                    <a:pt x="30348" y="4686"/>
                    <a:pt x="30430" y="4643"/>
                  </a:cubicBezTo>
                  <a:cubicBezTo>
                    <a:pt x="30561" y="4211"/>
                    <a:pt x="30655" y="3760"/>
                    <a:pt x="31125" y="3497"/>
                  </a:cubicBezTo>
                  <a:cubicBezTo>
                    <a:pt x="32478" y="2726"/>
                    <a:pt x="32591" y="1317"/>
                    <a:pt x="32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5991144" y="2566078"/>
              <a:ext cx="416739" cy="505269"/>
            </a:xfrm>
            <a:custGeom>
              <a:avLst/>
              <a:gdLst/>
              <a:ahLst/>
              <a:cxnLst/>
              <a:rect l="l" t="t" r="r" b="b"/>
              <a:pathLst>
                <a:path w="18495" h="22424" extrusionOk="0">
                  <a:moveTo>
                    <a:pt x="8057" y="19604"/>
                  </a:moveTo>
                  <a:cubicBezTo>
                    <a:pt x="8040" y="19648"/>
                    <a:pt x="8023" y="19692"/>
                    <a:pt x="8007" y="19736"/>
                  </a:cubicBezTo>
                  <a:cubicBezTo>
                    <a:pt x="8018" y="19695"/>
                    <a:pt x="8036" y="19651"/>
                    <a:pt x="8057" y="19604"/>
                  </a:cubicBezTo>
                  <a:close/>
                  <a:moveTo>
                    <a:pt x="1166" y="0"/>
                  </a:moveTo>
                  <a:cubicBezTo>
                    <a:pt x="470" y="621"/>
                    <a:pt x="76" y="1485"/>
                    <a:pt x="38" y="2387"/>
                  </a:cubicBezTo>
                  <a:cubicBezTo>
                    <a:pt x="0" y="3402"/>
                    <a:pt x="188" y="4399"/>
                    <a:pt x="602" y="5301"/>
                  </a:cubicBezTo>
                  <a:cubicBezTo>
                    <a:pt x="1861" y="8402"/>
                    <a:pt x="2989" y="11541"/>
                    <a:pt x="3985" y="14736"/>
                  </a:cubicBezTo>
                  <a:cubicBezTo>
                    <a:pt x="4211" y="15413"/>
                    <a:pt x="4173" y="15469"/>
                    <a:pt x="3553" y="15807"/>
                  </a:cubicBezTo>
                  <a:cubicBezTo>
                    <a:pt x="3910" y="16860"/>
                    <a:pt x="4211" y="17931"/>
                    <a:pt x="4474" y="19021"/>
                  </a:cubicBezTo>
                  <a:cubicBezTo>
                    <a:pt x="4492" y="19247"/>
                    <a:pt x="4624" y="19472"/>
                    <a:pt x="4812" y="19604"/>
                  </a:cubicBezTo>
                  <a:cubicBezTo>
                    <a:pt x="4824" y="19604"/>
                    <a:pt x="4835" y="19603"/>
                    <a:pt x="4847" y="19603"/>
                  </a:cubicBezTo>
                  <a:cubicBezTo>
                    <a:pt x="5400" y="19603"/>
                    <a:pt x="5528" y="20045"/>
                    <a:pt x="5601" y="20469"/>
                  </a:cubicBezTo>
                  <a:cubicBezTo>
                    <a:pt x="5733" y="21108"/>
                    <a:pt x="5808" y="21747"/>
                    <a:pt x="5808" y="22405"/>
                  </a:cubicBezTo>
                  <a:cubicBezTo>
                    <a:pt x="6184" y="22217"/>
                    <a:pt x="6598" y="22198"/>
                    <a:pt x="7011" y="22085"/>
                  </a:cubicBezTo>
                  <a:cubicBezTo>
                    <a:pt x="7163" y="22036"/>
                    <a:pt x="7322" y="22012"/>
                    <a:pt x="7480" y="22012"/>
                  </a:cubicBezTo>
                  <a:cubicBezTo>
                    <a:pt x="7869" y="22012"/>
                    <a:pt x="8258" y="22156"/>
                    <a:pt x="8552" y="22423"/>
                  </a:cubicBezTo>
                  <a:cubicBezTo>
                    <a:pt x="8966" y="22311"/>
                    <a:pt x="9191" y="21972"/>
                    <a:pt x="9436" y="21672"/>
                  </a:cubicBezTo>
                  <a:cubicBezTo>
                    <a:pt x="9642" y="21427"/>
                    <a:pt x="9830" y="21164"/>
                    <a:pt x="10075" y="20938"/>
                  </a:cubicBezTo>
                  <a:cubicBezTo>
                    <a:pt x="12744" y="18288"/>
                    <a:pt x="15394" y="15601"/>
                    <a:pt x="18063" y="12950"/>
                  </a:cubicBezTo>
                  <a:cubicBezTo>
                    <a:pt x="18213" y="12800"/>
                    <a:pt x="18495" y="12706"/>
                    <a:pt x="18326" y="12387"/>
                  </a:cubicBezTo>
                  <a:cubicBezTo>
                    <a:pt x="18067" y="12205"/>
                    <a:pt x="17799" y="12140"/>
                    <a:pt x="17526" y="12140"/>
                  </a:cubicBezTo>
                  <a:cubicBezTo>
                    <a:pt x="17263" y="12140"/>
                    <a:pt x="16996" y="12200"/>
                    <a:pt x="16728" y="12274"/>
                  </a:cubicBezTo>
                  <a:cubicBezTo>
                    <a:pt x="15638" y="12556"/>
                    <a:pt x="14830" y="13232"/>
                    <a:pt x="14134" y="14078"/>
                  </a:cubicBezTo>
                  <a:cubicBezTo>
                    <a:pt x="13195" y="15262"/>
                    <a:pt x="12330" y="16503"/>
                    <a:pt x="11560" y="17800"/>
                  </a:cubicBezTo>
                  <a:cubicBezTo>
                    <a:pt x="11390" y="18063"/>
                    <a:pt x="11259" y="18382"/>
                    <a:pt x="10883" y="18439"/>
                  </a:cubicBezTo>
                  <a:cubicBezTo>
                    <a:pt x="10770" y="17988"/>
                    <a:pt x="10920" y="17612"/>
                    <a:pt x="11052" y="17255"/>
                  </a:cubicBezTo>
                  <a:cubicBezTo>
                    <a:pt x="11560" y="15920"/>
                    <a:pt x="12105" y="14623"/>
                    <a:pt x="12668" y="13326"/>
                  </a:cubicBezTo>
                  <a:cubicBezTo>
                    <a:pt x="13082" y="12387"/>
                    <a:pt x="13477" y="11428"/>
                    <a:pt x="13608" y="10413"/>
                  </a:cubicBezTo>
                  <a:cubicBezTo>
                    <a:pt x="13665" y="9981"/>
                    <a:pt x="13608" y="9530"/>
                    <a:pt x="13138" y="9342"/>
                  </a:cubicBezTo>
                  <a:cubicBezTo>
                    <a:pt x="13049" y="9310"/>
                    <a:pt x="12964" y="9295"/>
                    <a:pt x="12883" y="9295"/>
                  </a:cubicBezTo>
                  <a:cubicBezTo>
                    <a:pt x="12538" y="9295"/>
                    <a:pt x="12269" y="9560"/>
                    <a:pt x="12086" y="9849"/>
                  </a:cubicBezTo>
                  <a:cubicBezTo>
                    <a:pt x="11560" y="10639"/>
                    <a:pt x="11090" y="11466"/>
                    <a:pt x="10977" y="12443"/>
                  </a:cubicBezTo>
                  <a:cubicBezTo>
                    <a:pt x="11090" y="13026"/>
                    <a:pt x="10808" y="13533"/>
                    <a:pt x="10657" y="14059"/>
                  </a:cubicBezTo>
                  <a:cubicBezTo>
                    <a:pt x="10075" y="15944"/>
                    <a:pt x="8930" y="17547"/>
                    <a:pt x="8206" y="19240"/>
                  </a:cubicBezTo>
                  <a:lnTo>
                    <a:pt x="8206" y="19240"/>
                  </a:lnTo>
                  <a:cubicBezTo>
                    <a:pt x="8237" y="19128"/>
                    <a:pt x="8253" y="19006"/>
                    <a:pt x="8233" y="18871"/>
                  </a:cubicBezTo>
                  <a:cubicBezTo>
                    <a:pt x="8007" y="16804"/>
                    <a:pt x="8552" y="14980"/>
                    <a:pt x="9755" y="13270"/>
                  </a:cubicBezTo>
                  <a:cubicBezTo>
                    <a:pt x="10169" y="12687"/>
                    <a:pt x="10789" y="12274"/>
                    <a:pt x="11071" y="11578"/>
                  </a:cubicBezTo>
                  <a:cubicBezTo>
                    <a:pt x="11597" y="10263"/>
                    <a:pt x="11973" y="8891"/>
                    <a:pt x="12199" y="7481"/>
                  </a:cubicBezTo>
                  <a:cubicBezTo>
                    <a:pt x="12255" y="7237"/>
                    <a:pt x="12236" y="6974"/>
                    <a:pt x="12180" y="6710"/>
                  </a:cubicBezTo>
                  <a:cubicBezTo>
                    <a:pt x="12137" y="6540"/>
                    <a:pt x="12073" y="6401"/>
                    <a:pt x="11922" y="6401"/>
                  </a:cubicBezTo>
                  <a:cubicBezTo>
                    <a:pt x="11873" y="6401"/>
                    <a:pt x="11816" y="6415"/>
                    <a:pt x="11747" y="6447"/>
                  </a:cubicBezTo>
                  <a:lnTo>
                    <a:pt x="9398" y="7331"/>
                  </a:lnTo>
                  <a:cubicBezTo>
                    <a:pt x="9248" y="7556"/>
                    <a:pt x="9436" y="7650"/>
                    <a:pt x="9586" y="7763"/>
                  </a:cubicBezTo>
                  <a:cubicBezTo>
                    <a:pt x="9774" y="7876"/>
                    <a:pt x="9868" y="8101"/>
                    <a:pt x="9830" y="8308"/>
                  </a:cubicBezTo>
                  <a:cubicBezTo>
                    <a:pt x="9511" y="9661"/>
                    <a:pt x="9154" y="10996"/>
                    <a:pt x="8139" y="12011"/>
                  </a:cubicBezTo>
                  <a:cubicBezTo>
                    <a:pt x="7778" y="12371"/>
                    <a:pt x="7429" y="12552"/>
                    <a:pt x="7101" y="12552"/>
                  </a:cubicBezTo>
                  <a:cubicBezTo>
                    <a:pt x="6694" y="12552"/>
                    <a:pt x="6319" y="12272"/>
                    <a:pt x="5996" y="11710"/>
                  </a:cubicBezTo>
                  <a:cubicBezTo>
                    <a:pt x="5639" y="11015"/>
                    <a:pt x="5376" y="10300"/>
                    <a:pt x="5226" y="9530"/>
                  </a:cubicBezTo>
                  <a:cubicBezTo>
                    <a:pt x="5188" y="9304"/>
                    <a:pt x="5132" y="9079"/>
                    <a:pt x="5056" y="8853"/>
                  </a:cubicBezTo>
                  <a:cubicBezTo>
                    <a:pt x="5010" y="8745"/>
                    <a:pt x="4939" y="8650"/>
                    <a:pt x="4822" y="8650"/>
                  </a:cubicBezTo>
                  <a:cubicBezTo>
                    <a:pt x="4796" y="8650"/>
                    <a:pt x="4767" y="8655"/>
                    <a:pt x="4737" y="8665"/>
                  </a:cubicBezTo>
                  <a:cubicBezTo>
                    <a:pt x="4605" y="8703"/>
                    <a:pt x="4568" y="8815"/>
                    <a:pt x="4568" y="8947"/>
                  </a:cubicBezTo>
                  <a:cubicBezTo>
                    <a:pt x="4568" y="9154"/>
                    <a:pt x="4605" y="9361"/>
                    <a:pt x="4662" y="9567"/>
                  </a:cubicBezTo>
                  <a:cubicBezTo>
                    <a:pt x="4812" y="10188"/>
                    <a:pt x="4756" y="10827"/>
                    <a:pt x="4756" y="11447"/>
                  </a:cubicBezTo>
                  <a:cubicBezTo>
                    <a:pt x="4756" y="11654"/>
                    <a:pt x="4756" y="11917"/>
                    <a:pt x="4511" y="11973"/>
                  </a:cubicBezTo>
                  <a:cubicBezTo>
                    <a:pt x="4470" y="11986"/>
                    <a:pt x="4433" y="11992"/>
                    <a:pt x="4400" y="11992"/>
                  </a:cubicBezTo>
                  <a:cubicBezTo>
                    <a:pt x="4189" y="11992"/>
                    <a:pt x="4117" y="11759"/>
                    <a:pt x="4004" y="11597"/>
                  </a:cubicBezTo>
                  <a:cubicBezTo>
                    <a:pt x="3835" y="11278"/>
                    <a:pt x="3703" y="10958"/>
                    <a:pt x="3609" y="10620"/>
                  </a:cubicBezTo>
                  <a:cubicBezTo>
                    <a:pt x="3120" y="9060"/>
                    <a:pt x="2726" y="7481"/>
                    <a:pt x="2331" y="5902"/>
                  </a:cubicBezTo>
                  <a:cubicBezTo>
                    <a:pt x="2218" y="5301"/>
                    <a:pt x="1918" y="4756"/>
                    <a:pt x="1485" y="4323"/>
                  </a:cubicBezTo>
                  <a:cubicBezTo>
                    <a:pt x="752" y="3647"/>
                    <a:pt x="470" y="2839"/>
                    <a:pt x="940" y="1880"/>
                  </a:cubicBezTo>
                  <a:cubicBezTo>
                    <a:pt x="1109" y="1485"/>
                    <a:pt x="1222" y="1072"/>
                    <a:pt x="1260" y="658"/>
                  </a:cubicBezTo>
                  <a:cubicBezTo>
                    <a:pt x="1297" y="433"/>
                    <a:pt x="1372" y="207"/>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7271396" y="4401552"/>
              <a:ext cx="340106" cy="791995"/>
            </a:xfrm>
            <a:custGeom>
              <a:avLst/>
              <a:gdLst/>
              <a:ahLst/>
              <a:cxnLst/>
              <a:rect l="l" t="t" r="r" b="b"/>
              <a:pathLst>
                <a:path w="15094" h="35149" extrusionOk="0">
                  <a:moveTo>
                    <a:pt x="301" y="1"/>
                  </a:moveTo>
                  <a:cubicBezTo>
                    <a:pt x="283" y="113"/>
                    <a:pt x="283" y="226"/>
                    <a:pt x="283" y="339"/>
                  </a:cubicBezTo>
                  <a:cubicBezTo>
                    <a:pt x="264" y="1091"/>
                    <a:pt x="339" y="1843"/>
                    <a:pt x="226" y="2576"/>
                  </a:cubicBezTo>
                  <a:cubicBezTo>
                    <a:pt x="1" y="4004"/>
                    <a:pt x="245" y="5301"/>
                    <a:pt x="1166" y="6448"/>
                  </a:cubicBezTo>
                  <a:cubicBezTo>
                    <a:pt x="1598" y="6955"/>
                    <a:pt x="2049" y="7462"/>
                    <a:pt x="2444" y="8008"/>
                  </a:cubicBezTo>
                  <a:cubicBezTo>
                    <a:pt x="2933" y="8684"/>
                    <a:pt x="3403" y="9361"/>
                    <a:pt x="3534" y="10225"/>
                  </a:cubicBezTo>
                  <a:cubicBezTo>
                    <a:pt x="3684" y="11278"/>
                    <a:pt x="3590" y="12312"/>
                    <a:pt x="3590" y="13364"/>
                  </a:cubicBezTo>
                  <a:cubicBezTo>
                    <a:pt x="3553" y="14022"/>
                    <a:pt x="3609" y="14699"/>
                    <a:pt x="3760" y="15357"/>
                  </a:cubicBezTo>
                  <a:cubicBezTo>
                    <a:pt x="3966" y="16014"/>
                    <a:pt x="4436" y="16465"/>
                    <a:pt x="4906" y="16917"/>
                  </a:cubicBezTo>
                  <a:cubicBezTo>
                    <a:pt x="5470" y="17424"/>
                    <a:pt x="5959" y="18026"/>
                    <a:pt x="6372" y="18683"/>
                  </a:cubicBezTo>
                  <a:cubicBezTo>
                    <a:pt x="6974" y="19698"/>
                    <a:pt x="6842" y="21070"/>
                    <a:pt x="5301" y="21578"/>
                  </a:cubicBezTo>
                  <a:cubicBezTo>
                    <a:pt x="5000" y="21672"/>
                    <a:pt x="4963" y="21822"/>
                    <a:pt x="5188" y="22067"/>
                  </a:cubicBezTo>
                  <a:cubicBezTo>
                    <a:pt x="5545" y="22367"/>
                    <a:pt x="5959" y="22574"/>
                    <a:pt x="6429" y="22687"/>
                  </a:cubicBezTo>
                  <a:cubicBezTo>
                    <a:pt x="7105" y="22875"/>
                    <a:pt x="7838" y="22931"/>
                    <a:pt x="8496" y="23232"/>
                  </a:cubicBezTo>
                  <a:cubicBezTo>
                    <a:pt x="9267" y="23608"/>
                    <a:pt x="9737" y="24341"/>
                    <a:pt x="9586" y="24999"/>
                  </a:cubicBezTo>
                  <a:cubicBezTo>
                    <a:pt x="9436" y="25732"/>
                    <a:pt x="8477" y="26577"/>
                    <a:pt x="7763" y="26615"/>
                  </a:cubicBezTo>
                  <a:lnTo>
                    <a:pt x="6541" y="26615"/>
                  </a:lnTo>
                  <a:cubicBezTo>
                    <a:pt x="6823" y="26953"/>
                    <a:pt x="7162" y="27292"/>
                    <a:pt x="7519" y="27574"/>
                  </a:cubicBezTo>
                  <a:cubicBezTo>
                    <a:pt x="8045" y="28006"/>
                    <a:pt x="8590" y="28419"/>
                    <a:pt x="9060" y="28889"/>
                  </a:cubicBezTo>
                  <a:cubicBezTo>
                    <a:pt x="10300" y="30149"/>
                    <a:pt x="11597" y="31351"/>
                    <a:pt x="12800" y="32648"/>
                  </a:cubicBezTo>
                  <a:cubicBezTo>
                    <a:pt x="13101" y="32968"/>
                    <a:pt x="13383" y="33306"/>
                    <a:pt x="13684" y="33626"/>
                  </a:cubicBezTo>
                  <a:cubicBezTo>
                    <a:pt x="14153" y="34133"/>
                    <a:pt x="14492" y="34772"/>
                    <a:pt x="15093" y="35148"/>
                  </a:cubicBezTo>
                  <a:cubicBezTo>
                    <a:pt x="15093" y="35035"/>
                    <a:pt x="15074" y="34923"/>
                    <a:pt x="15056" y="34810"/>
                  </a:cubicBezTo>
                  <a:cubicBezTo>
                    <a:pt x="14398" y="33212"/>
                    <a:pt x="13796" y="31596"/>
                    <a:pt x="13195" y="29998"/>
                  </a:cubicBezTo>
                  <a:cubicBezTo>
                    <a:pt x="12894" y="29171"/>
                    <a:pt x="12518" y="28363"/>
                    <a:pt x="12105" y="27574"/>
                  </a:cubicBezTo>
                  <a:cubicBezTo>
                    <a:pt x="11560" y="26577"/>
                    <a:pt x="10996" y="25581"/>
                    <a:pt x="10526" y="24548"/>
                  </a:cubicBezTo>
                  <a:cubicBezTo>
                    <a:pt x="9473" y="22292"/>
                    <a:pt x="8496" y="19999"/>
                    <a:pt x="7556" y="17706"/>
                  </a:cubicBezTo>
                  <a:cubicBezTo>
                    <a:pt x="6165" y="14266"/>
                    <a:pt x="4436" y="10958"/>
                    <a:pt x="2989" y="7519"/>
                  </a:cubicBezTo>
                  <a:cubicBezTo>
                    <a:pt x="2406" y="6222"/>
                    <a:pt x="1880" y="4869"/>
                    <a:pt x="1429" y="3497"/>
                  </a:cubicBezTo>
                  <a:cubicBezTo>
                    <a:pt x="1091" y="2331"/>
                    <a:pt x="790" y="1128"/>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6000045" y="2484577"/>
              <a:ext cx="234631" cy="369353"/>
            </a:xfrm>
            <a:custGeom>
              <a:avLst/>
              <a:gdLst/>
              <a:ahLst/>
              <a:cxnLst/>
              <a:rect l="l" t="t" r="r" b="b"/>
              <a:pathLst>
                <a:path w="10413" h="16392" extrusionOk="0">
                  <a:moveTo>
                    <a:pt x="7033" y="1"/>
                  </a:moveTo>
                  <a:cubicBezTo>
                    <a:pt x="6085" y="1"/>
                    <a:pt x="5160" y="139"/>
                    <a:pt x="4267" y="516"/>
                  </a:cubicBezTo>
                  <a:cubicBezTo>
                    <a:pt x="3665" y="761"/>
                    <a:pt x="3214" y="1212"/>
                    <a:pt x="2763" y="1644"/>
                  </a:cubicBezTo>
                  <a:cubicBezTo>
                    <a:pt x="2068" y="2283"/>
                    <a:pt x="1241" y="2772"/>
                    <a:pt x="733" y="3617"/>
                  </a:cubicBezTo>
                  <a:cubicBezTo>
                    <a:pt x="696" y="4388"/>
                    <a:pt x="508" y="5140"/>
                    <a:pt x="207" y="5835"/>
                  </a:cubicBezTo>
                  <a:cubicBezTo>
                    <a:pt x="0" y="6286"/>
                    <a:pt x="38" y="6813"/>
                    <a:pt x="301" y="7245"/>
                  </a:cubicBezTo>
                  <a:cubicBezTo>
                    <a:pt x="451" y="7546"/>
                    <a:pt x="658" y="7828"/>
                    <a:pt x="921" y="8072"/>
                  </a:cubicBezTo>
                  <a:cubicBezTo>
                    <a:pt x="1353" y="8467"/>
                    <a:pt x="1635" y="8993"/>
                    <a:pt x="1748" y="9557"/>
                  </a:cubicBezTo>
                  <a:cubicBezTo>
                    <a:pt x="2180" y="11248"/>
                    <a:pt x="2556" y="12940"/>
                    <a:pt x="3120" y="14594"/>
                  </a:cubicBezTo>
                  <a:cubicBezTo>
                    <a:pt x="3233" y="14989"/>
                    <a:pt x="3421" y="15365"/>
                    <a:pt x="3684" y="15703"/>
                  </a:cubicBezTo>
                  <a:cubicBezTo>
                    <a:pt x="3795" y="15856"/>
                    <a:pt x="3921" y="15928"/>
                    <a:pt x="4045" y="15928"/>
                  </a:cubicBezTo>
                  <a:cubicBezTo>
                    <a:pt x="4195" y="15928"/>
                    <a:pt x="4342" y="15823"/>
                    <a:pt x="4455" y="15628"/>
                  </a:cubicBezTo>
                  <a:cubicBezTo>
                    <a:pt x="4511" y="15496"/>
                    <a:pt x="4549" y="15365"/>
                    <a:pt x="4530" y="15233"/>
                  </a:cubicBezTo>
                  <a:cubicBezTo>
                    <a:pt x="4511" y="14481"/>
                    <a:pt x="4586" y="13748"/>
                    <a:pt x="4398" y="12996"/>
                  </a:cubicBezTo>
                  <a:cubicBezTo>
                    <a:pt x="4304" y="12771"/>
                    <a:pt x="4304" y="12508"/>
                    <a:pt x="4417" y="12263"/>
                  </a:cubicBezTo>
                  <a:cubicBezTo>
                    <a:pt x="4567" y="12884"/>
                    <a:pt x="4661" y="13410"/>
                    <a:pt x="4812" y="13899"/>
                  </a:cubicBezTo>
                  <a:cubicBezTo>
                    <a:pt x="5056" y="14650"/>
                    <a:pt x="5263" y="15421"/>
                    <a:pt x="5864" y="15985"/>
                  </a:cubicBezTo>
                  <a:cubicBezTo>
                    <a:pt x="6154" y="16255"/>
                    <a:pt x="6448" y="16392"/>
                    <a:pt x="6745" y="16392"/>
                  </a:cubicBezTo>
                  <a:cubicBezTo>
                    <a:pt x="7027" y="16392"/>
                    <a:pt x="7310" y="16269"/>
                    <a:pt x="7593" y="16022"/>
                  </a:cubicBezTo>
                  <a:cubicBezTo>
                    <a:pt x="8063" y="15628"/>
                    <a:pt x="8439" y="15158"/>
                    <a:pt x="8702" y="14613"/>
                  </a:cubicBezTo>
                  <a:cubicBezTo>
                    <a:pt x="9059" y="13861"/>
                    <a:pt x="9341" y="13072"/>
                    <a:pt x="9548" y="12263"/>
                  </a:cubicBezTo>
                  <a:cubicBezTo>
                    <a:pt x="9717" y="11568"/>
                    <a:pt x="9717" y="11568"/>
                    <a:pt x="9078" y="11136"/>
                  </a:cubicBezTo>
                  <a:cubicBezTo>
                    <a:pt x="9041" y="11098"/>
                    <a:pt x="9022" y="11004"/>
                    <a:pt x="9003" y="10948"/>
                  </a:cubicBezTo>
                  <a:cubicBezTo>
                    <a:pt x="8834" y="10948"/>
                    <a:pt x="8684" y="10985"/>
                    <a:pt x="8533" y="11060"/>
                  </a:cubicBezTo>
                  <a:cubicBezTo>
                    <a:pt x="7481" y="11455"/>
                    <a:pt x="6391" y="11793"/>
                    <a:pt x="5282" y="12057"/>
                  </a:cubicBezTo>
                  <a:cubicBezTo>
                    <a:pt x="5095" y="12096"/>
                    <a:pt x="4959" y="12122"/>
                    <a:pt x="4859" y="12122"/>
                  </a:cubicBezTo>
                  <a:cubicBezTo>
                    <a:pt x="4627" y="12122"/>
                    <a:pt x="4588" y="11982"/>
                    <a:pt x="4549" y="11549"/>
                  </a:cubicBezTo>
                  <a:cubicBezTo>
                    <a:pt x="4473" y="10684"/>
                    <a:pt x="4361" y="9839"/>
                    <a:pt x="4304" y="8974"/>
                  </a:cubicBezTo>
                  <a:cubicBezTo>
                    <a:pt x="4248" y="7602"/>
                    <a:pt x="4173" y="6230"/>
                    <a:pt x="4379" y="4877"/>
                  </a:cubicBezTo>
                  <a:cubicBezTo>
                    <a:pt x="4624" y="3185"/>
                    <a:pt x="5620" y="1794"/>
                    <a:pt x="7518" y="1418"/>
                  </a:cubicBezTo>
                  <a:cubicBezTo>
                    <a:pt x="8514" y="1193"/>
                    <a:pt x="9492" y="854"/>
                    <a:pt x="10413" y="422"/>
                  </a:cubicBezTo>
                  <a:cubicBezTo>
                    <a:pt x="9642" y="159"/>
                    <a:pt x="8815" y="121"/>
                    <a:pt x="8026" y="46"/>
                  </a:cubicBezTo>
                  <a:cubicBezTo>
                    <a:pt x="7692" y="17"/>
                    <a:pt x="7361" y="1"/>
                    <a:pt x="7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6848731" y="3443583"/>
              <a:ext cx="216447" cy="334675"/>
            </a:xfrm>
            <a:custGeom>
              <a:avLst/>
              <a:gdLst/>
              <a:ahLst/>
              <a:cxnLst/>
              <a:rect l="l" t="t" r="r" b="b"/>
              <a:pathLst>
                <a:path w="9606" h="14853" extrusionOk="0">
                  <a:moveTo>
                    <a:pt x="6053" y="1"/>
                  </a:moveTo>
                  <a:cubicBezTo>
                    <a:pt x="6034" y="546"/>
                    <a:pt x="5865" y="1091"/>
                    <a:pt x="5583" y="1561"/>
                  </a:cubicBezTo>
                  <a:cubicBezTo>
                    <a:pt x="5076" y="2575"/>
                    <a:pt x="4606" y="3609"/>
                    <a:pt x="4061" y="4605"/>
                  </a:cubicBezTo>
                  <a:cubicBezTo>
                    <a:pt x="3647" y="5395"/>
                    <a:pt x="3177" y="6128"/>
                    <a:pt x="2651" y="6842"/>
                  </a:cubicBezTo>
                  <a:cubicBezTo>
                    <a:pt x="1899" y="7707"/>
                    <a:pt x="959" y="8327"/>
                    <a:pt x="1" y="8928"/>
                  </a:cubicBezTo>
                  <a:cubicBezTo>
                    <a:pt x="208" y="8966"/>
                    <a:pt x="377" y="9060"/>
                    <a:pt x="508" y="9229"/>
                  </a:cubicBezTo>
                  <a:cubicBezTo>
                    <a:pt x="1692" y="10488"/>
                    <a:pt x="2952" y="11654"/>
                    <a:pt x="4267" y="12744"/>
                  </a:cubicBezTo>
                  <a:cubicBezTo>
                    <a:pt x="5094" y="13439"/>
                    <a:pt x="6015" y="14041"/>
                    <a:pt x="6974" y="14529"/>
                  </a:cubicBezTo>
                  <a:cubicBezTo>
                    <a:pt x="7412" y="14717"/>
                    <a:pt x="7856" y="14853"/>
                    <a:pt x="8303" y="14853"/>
                  </a:cubicBezTo>
                  <a:cubicBezTo>
                    <a:pt x="8660" y="14853"/>
                    <a:pt x="9020" y="14766"/>
                    <a:pt x="9380" y="14548"/>
                  </a:cubicBezTo>
                  <a:cubicBezTo>
                    <a:pt x="9605" y="14210"/>
                    <a:pt x="9511" y="13872"/>
                    <a:pt x="9399" y="13533"/>
                  </a:cubicBezTo>
                  <a:cubicBezTo>
                    <a:pt x="9004" y="12218"/>
                    <a:pt x="8609" y="10902"/>
                    <a:pt x="8233" y="9586"/>
                  </a:cubicBezTo>
                  <a:cubicBezTo>
                    <a:pt x="7444" y="7011"/>
                    <a:pt x="6786" y="4380"/>
                    <a:pt x="6260" y="1730"/>
                  </a:cubicBezTo>
                  <a:cubicBezTo>
                    <a:pt x="6166" y="1147"/>
                    <a:pt x="6260" y="564"/>
                    <a:pt x="6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6335441" y="1887624"/>
              <a:ext cx="378636" cy="136637"/>
            </a:xfrm>
            <a:custGeom>
              <a:avLst/>
              <a:gdLst/>
              <a:ahLst/>
              <a:cxnLst/>
              <a:rect l="l" t="t" r="r" b="b"/>
              <a:pathLst>
                <a:path w="16804" h="6064" extrusionOk="0">
                  <a:moveTo>
                    <a:pt x="6899" y="1"/>
                  </a:moveTo>
                  <a:cubicBezTo>
                    <a:pt x="6418" y="1"/>
                    <a:pt x="5929" y="26"/>
                    <a:pt x="5433" y="75"/>
                  </a:cubicBezTo>
                  <a:cubicBezTo>
                    <a:pt x="4587" y="151"/>
                    <a:pt x="3741" y="357"/>
                    <a:pt x="2952" y="639"/>
                  </a:cubicBezTo>
                  <a:cubicBezTo>
                    <a:pt x="2895" y="658"/>
                    <a:pt x="2858" y="658"/>
                    <a:pt x="2820" y="696"/>
                  </a:cubicBezTo>
                  <a:cubicBezTo>
                    <a:pt x="1693" y="1579"/>
                    <a:pt x="866" y="2782"/>
                    <a:pt x="414" y="4135"/>
                  </a:cubicBezTo>
                  <a:cubicBezTo>
                    <a:pt x="339" y="4361"/>
                    <a:pt x="339" y="4643"/>
                    <a:pt x="1" y="4680"/>
                  </a:cubicBezTo>
                  <a:cubicBezTo>
                    <a:pt x="39" y="4755"/>
                    <a:pt x="133" y="4812"/>
                    <a:pt x="245" y="4831"/>
                  </a:cubicBezTo>
                  <a:cubicBezTo>
                    <a:pt x="327" y="4864"/>
                    <a:pt x="405" y="4878"/>
                    <a:pt x="480" y="4878"/>
                  </a:cubicBezTo>
                  <a:cubicBezTo>
                    <a:pt x="699" y="4878"/>
                    <a:pt x="895" y="4759"/>
                    <a:pt x="1091" y="4661"/>
                  </a:cubicBezTo>
                  <a:cubicBezTo>
                    <a:pt x="2462" y="4040"/>
                    <a:pt x="3954" y="3729"/>
                    <a:pt x="5453" y="3729"/>
                  </a:cubicBezTo>
                  <a:cubicBezTo>
                    <a:pt x="5722" y="3729"/>
                    <a:pt x="5991" y="3739"/>
                    <a:pt x="6260" y="3759"/>
                  </a:cubicBezTo>
                  <a:cubicBezTo>
                    <a:pt x="6717" y="3789"/>
                    <a:pt x="7162" y="3876"/>
                    <a:pt x="7605" y="3876"/>
                  </a:cubicBezTo>
                  <a:cubicBezTo>
                    <a:pt x="7727" y="3876"/>
                    <a:pt x="7849" y="3869"/>
                    <a:pt x="7970" y="3853"/>
                  </a:cubicBezTo>
                  <a:lnTo>
                    <a:pt x="7989" y="3853"/>
                  </a:lnTo>
                  <a:cubicBezTo>
                    <a:pt x="7989" y="3831"/>
                    <a:pt x="7994" y="3822"/>
                    <a:pt x="8000" y="3822"/>
                  </a:cubicBezTo>
                  <a:cubicBezTo>
                    <a:pt x="8020" y="3822"/>
                    <a:pt x="8047" y="3910"/>
                    <a:pt x="7933" y="3910"/>
                  </a:cubicBezTo>
                  <a:cubicBezTo>
                    <a:pt x="7915" y="3919"/>
                    <a:pt x="7895" y="3923"/>
                    <a:pt x="7872" y="3923"/>
                  </a:cubicBezTo>
                  <a:cubicBezTo>
                    <a:pt x="7798" y="3923"/>
                    <a:pt x="7698" y="3885"/>
                    <a:pt x="7607" y="3885"/>
                  </a:cubicBezTo>
                  <a:cubicBezTo>
                    <a:pt x="7509" y="3885"/>
                    <a:pt x="7422" y="3930"/>
                    <a:pt x="7388" y="4116"/>
                  </a:cubicBezTo>
                  <a:cubicBezTo>
                    <a:pt x="7609" y="4261"/>
                    <a:pt x="7841" y="4307"/>
                    <a:pt x="8075" y="4307"/>
                  </a:cubicBezTo>
                  <a:cubicBezTo>
                    <a:pt x="8297" y="4307"/>
                    <a:pt x="8521" y="4266"/>
                    <a:pt x="8741" y="4229"/>
                  </a:cubicBezTo>
                  <a:cubicBezTo>
                    <a:pt x="9092" y="4177"/>
                    <a:pt x="9446" y="4151"/>
                    <a:pt x="9800" y="4151"/>
                  </a:cubicBezTo>
                  <a:cubicBezTo>
                    <a:pt x="10336" y="4151"/>
                    <a:pt x="10870" y="4210"/>
                    <a:pt x="11391" y="4323"/>
                  </a:cubicBezTo>
                  <a:cubicBezTo>
                    <a:pt x="12801" y="4624"/>
                    <a:pt x="14173" y="5094"/>
                    <a:pt x="15470" y="5752"/>
                  </a:cubicBezTo>
                  <a:cubicBezTo>
                    <a:pt x="15722" y="5892"/>
                    <a:pt x="15974" y="6063"/>
                    <a:pt x="16266" y="6063"/>
                  </a:cubicBezTo>
                  <a:cubicBezTo>
                    <a:pt x="16365" y="6063"/>
                    <a:pt x="16469" y="6044"/>
                    <a:pt x="16578" y="5996"/>
                  </a:cubicBezTo>
                  <a:cubicBezTo>
                    <a:pt x="16804" y="5695"/>
                    <a:pt x="16522" y="5526"/>
                    <a:pt x="16409" y="5319"/>
                  </a:cubicBezTo>
                  <a:cubicBezTo>
                    <a:pt x="15845" y="4473"/>
                    <a:pt x="15188" y="3684"/>
                    <a:pt x="14436" y="2970"/>
                  </a:cubicBezTo>
                  <a:cubicBezTo>
                    <a:pt x="12283" y="881"/>
                    <a:pt x="9731" y="1"/>
                    <a:pt x="6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6311737" y="2089718"/>
              <a:ext cx="175776" cy="322215"/>
            </a:xfrm>
            <a:custGeom>
              <a:avLst/>
              <a:gdLst/>
              <a:ahLst/>
              <a:cxnLst/>
              <a:rect l="l" t="t" r="r" b="b"/>
              <a:pathLst>
                <a:path w="7801" h="14300" extrusionOk="0">
                  <a:moveTo>
                    <a:pt x="4069" y="0"/>
                  </a:moveTo>
                  <a:cubicBezTo>
                    <a:pt x="3952" y="0"/>
                    <a:pt x="3881" y="96"/>
                    <a:pt x="3835" y="203"/>
                  </a:cubicBezTo>
                  <a:cubicBezTo>
                    <a:pt x="3196" y="1331"/>
                    <a:pt x="2425" y="2365"/>
                    <a:pt x="1730" y="3455"/>
                  </a:cubicBezTo>
                  <a:cubicBezTo>
                    <a:pt x="1429" y="3925"/>
                    <a:pt x="1316" y="4489"/>
                    <a:pt x="1429" y="5053"/>
                  </a:cubicBezTo>
                  <a:cubicBezTo>
                    <a:pt x="1579" y="5767"/>
                    <a:pt x="1504" y="5917"/>
                    <a:pt x="846" y="5992"/>
                  </a:cubicBezTo>
                  <a:cubicBezTo>
                    <a:pt x="433" y="6011"/>
                    <a:pt x="113" y="6331"/>
                    <a:pt x="76" y="6744"/>
                  </a:cubicBezTo>
                  <a:cubicBezTo>
                    <a:pt x="19" y="7026"/>
                    <a:pt x="0" y="7346"/>
                    <a:pt x="38" y="7646"/>
                  </a:cubicBezTo>
                  <a:cubicBezTo>
                    <a:pt x="132" y="8699"/>
                    <a:pt x="358" y="9751"/>
                    <a:pt x="677" y="10785"/>
                  </a:cubicBezTo>
                  <a:cubicBezTo>
                    <a:pt x="848" y="11299"/>
                    <a:pt x="1270" y="11563"/>
                    <a:pt x="1827" y="11563"/>
                  </a:cubicBezTo>
                  <a:cubicBezTo>
                    <a:pt x="1881" y="11563"/>
                    <a:pt x="1936" y="11561"/>
                    <a:pt x="1993" y="11556"/>
                  </a:cubicBezTo>
                  <a:cubicBezTo>
                    <a:pt x="2275" y="11537"/>
                    <a:pt x="2425" y="11462"/>
                    <a:pt x="2331" y="11123"/>
                  </a:cubicBezTo>
                  <a:cubicBezTo>
                    <a:pt x="2162" y="10597"/>
                    <a:pt x="2049" y="10033"/>
                    <a:pt x="1899" y="9507"/>
                  </a:cubicBezTo>
                  <a:cubicBezTo>
                    <a:pt x="1617" y="8492"/>
                    <a:pt x="1542" y="7440"/>
                    <a:pt x="1673" y="6406"/>
                  </a:cubicBezTo>
                  <a:lnTo>
                    <a:pt x="1673" y="6406"/>
                  </a:lnTo>
                  <a:cubicBezTo>
                    <a:pt x="1918" y="7684"/>
                    <a:pt x="2312" y="8924"/>
                    <a:pt x="2463" y="10202"/>
                  </a:cubicBezTo>
                  <a:cubicBezTo>
                    <a:pt x="2519" y="10748"/>
                    <a:pt x="2444" y="11330"/>
                    <a:pt x="2970" y="11744"/>
                  </a:cubicBezTo>
                  <a:cubicBezTo>
                    <a:pt x="3083" y="11819"/>
                    <a:pt x="3083" y="12044"/>
                    <a:pt x="3139" y="12195"/>
                  </a:cubicBezTo>
                  <a:cubicBezTo>
                    <a:pt x="3365" y="12890"/>
                    <a:pt x="3609" y="13604"/>
                    <a:pt x="3835" y="14300"/>
                  </a:cubicBezTo>
                  <a:lnTo>
                    <a:pt x="4248" y="14300"/>
                  </a:lnTo>
                  <a:cubicBezTo>
                    <a:pt x="5470" y="14150"/>
                    <a:pt x="6560" y="13642"/>
                    <a:pt x="7707" y="13247"/>
                  </a:cubicBezTo>
                  <a:cubicBezTo>
                    <a:pt x="7763" y="13210"/>
                    <a:pt x="7782" y="13135"/>
                    <a:pt x="7801" y="13059"/>
                  </a:cubicBezTo>
                  <a:cubicBezTo>
                    <a:pt x="7105" y="11424"/>
                    <a:pt x="5865" y="10090"/>
                    <a:pt x="4267" y="9282"/>
                  </a:cubicBezTo>
                  <a:cubicBezTo>
                    <a:pt x="2463" y="8361"/>
                    <a:pt x="1880" y="6387"/>
                    <a:pt x="2914" y="4620"/>
                  </a:cubicBezTo>
                  <a:cubicBezTo>
                    <a:pt x="3628" y="3361"/>
                    <a:pt x="3966" y="1989"/>
                    <a:pt x="4267" y="617"/>
                  </a:cubicBezTo>
                  <a:cubicBezTo>
                    <a:pt x="4323" y="410"/>
                    <a:pt x="4286" y="185"/>
                    <a:pt x="4154" y="15"/>
                  </a:cubicBezTo>
                  <a:cubicBezTo>
                    <a:pt x="4124" y="5"/>
                    <a:pt x="4095" y="0"/>
                    <a:pt x="4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6321899" y="1966893"/>
              <a:ext cx="196957" cy="236681"/>
            </a:xfrm>
            <a:custGeom>
              <a:avLst/>
              <a:gdLst/>
              <a:ahLst/>
              <a:cxnLst/>
              <a:rect l="l" t="t" r="r" b="b"/>
              <a:pathLst>
                <a:path w="8741" h="10504" extrusionOk="0">
                  <a:moveTo>
                    <a:pt x="6106" y="1"/>
                  </a:moveTo>
                  <a:cubicBezTo>
                    <a:pt x="4951" y="1"/>
                    <a:pt x="3808" y="181"/>
                    <a:pt x="2726" y="542"/>
                  </a:cubicBezTo>
                  <a:cubicBezTo>
                    <a:pt x="2087" y="749"/>
                    <a:pt x="1504" y="1106"/>
                    <a:pt x="865" y="1313"/>
                  </a:cubicBezTo>
                  <a:cubicBezTo>
                    <a:pt x="1147" y="1632"/>
                    <a:pt x="940" y="1914"/>
                    <a:pt x="771" y="2196"/>
                  </a:cubicBezTo>
                  <a:cubicBezTo>
                    <a:pt x="264" y="3117"/>
                    <a:pt x="1" y="4151"/>
                    <a:pt x="38" y="5203"/>
                  </a:cubicBezTo>
                  <a:cubicBezTo>
                    <a:pt x="38" y="7026"/>
                    <a:pt x="489" y="8756"/>
                    <a:pt x="978" y="10504"/>
                  </a:cubicBezTo>
                  <a:cubicBezTo>
                    <a:pt x="940" y="10090"/>
                    <a:pt x="1034" y="9677"/>
                    <a:pt x="1260" y="9319"/>
                  </a:cubicBezTo>
                  <a:cubicBezTo>
                    <a:pt x="1467" y="8925"/>
                    <a:pt x="1711" y="8568"/>
                    <a:pt x="1936" y="8192"/>
                  </a:cubicBezTo>
                  <a:cubicBezTo>
                    <a:pt x="2519" y="7290"/>
                    <a:pt x="3177" y="6425"/>
                    <a:pt x="3647" y="5448"/>
                  </a:cubicBezTo>
                  <a:cubicBezTo>
                    <a:pt x="4154" y="4978"/>
                    <a:pt x="3985" y="4376"/>
                    <a:pt x="3966" y="3812"/>
                  </a:cubicBezTo>
                  <a:cubicBezTo>
                    <a:pt x="3891" y="2252"/>
                    <a:pt x="4455" y="1501"/>
                    <a:pt x="5977" y="1143"/>
                  </a:cubicBezTo>
                  <a:cubicBezTo>
                    <a:pt x="6410" y="1031"/>
                    <a:pt x="6842" y="955"/>
                    <a:pt x="7274" y="899"/>
                  </a:cubicBezTo>
                  <a:cubicBezTo>
                    <a:pt x="7537" y="843"/>
                    <a:pt x="7838" y="805"/>
                    <a:pt x="8007" y="580"/>
                  </a:cubicBezTo>
                  <a:cubicBezTo>
                    <a:pt x="8195" y="335"/>
                    <a:pt x="8515" y="542"/>
                    <a:pt x="8740" y="335"/>
                  </a:cubicBezTo>
                  <a:cubicBezTo>
                    <a:pt x="8158" y="204"/>
                    <a:pt x="7556" y="91"/>
                    <a:pt x="6974" y="35"/>
                  </a:cubicBezTo>
                  <a:cubicBezTo>
                    <a:pt x="6684" y="12"/>
                    <a:pt x="6395" y="1"/>
                    <a:pt x="6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808609" y="2922677"/>
              <a:ext cx="290128" cy="135533"/>
            </a:xfrm>
            <a:custGeom>
              <a:avLst/>
              <a:gdLst/>
              <a:ahLst/>
              <a:cxnLst/>
              <a:rect l="l" t="t" r="r" b="b"/>
              <a:pathLst>
                <a:path w="12876" h="6015" extrusionOk="0">
                  <a:moveTo>
                    <a:pt x="11635" y="0"/>
                  </a:moveTo>
                  <a:cubicBezTo>
                    <a:pt x="11447" y="94"/>
                    <a:pt x="11278" y="188"/>
                    <a:pt x="11071" y="263"/>
                  </a:cubicBezTo>
                  <a:cubicBezTo>
                    <a:pt x="7444" y="1823"/>
                    <a:pt x="3910" y="3609"/>
                    <a:pt x="508" y="5601"/>
                  </a:cubicBezTo>
                  <a:cubicBezTo>
                    <a:pt x="320" y="5714"/>
                    <a:pt x="113" y="5789"/>
                    <a:pt x="1" y="6015"/>
                  </a:cubicBezTo>
                  <a:lnTo>
                    <a:pt x="10150" y="4267"/>
                  </a:lnTo>
                  <a:cubicBezTo>
                    <a:pt x="11052" y="4116"/>
                    <a:pt x="11992" y="4022"/>
                    <a:pt x="12875" y="3797"/>
                  </a:cubicBezTo>
                  <a:cubicBezTo>
                    <a:pt x="12593" y="2688"/>
                    <a:pt x="12312" y="1598"/>
                    <a:pt x="11992" y="508"/>
                  </a:cubicBezTo>
                  <a:cubicBezTo>
                    <a:pt x="11936" y="320"/>
                    <a:pt x="11954" y="38"/>
                    <a:pt x="1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6183414" y="1793416"/>
              <a:ext cx="1325159" cy="1348232"/>
            </a:xfrm>
            <a:custGeom>
              <a:avLst/>
              <a:gdLst/>
              <a:ahLst/>
              <a:cxnLst/>
              <a:rect l="l" t="t" r="r" b="b"/>
              <a:pathLst>
                <a:path w="58811" h="59835" extrusionOk="0">
                  <a:moveTo>
                    <a:pt x="25276" y="29403"/>
                  </a:moveTo>
                  <a:cubicBezTo>
                    <a:pt x="25469" y="29403"/>
                    <a:pt x="25675" y="29526"/>
                    <a:pt x="25844" y="29649"/>
                  </a:cubicBezTo>
                  <a:lnTo>
                    <a:pt x="24096" y="31359"/>
                  </a:lnTo>
                  <a:cubicBezTo>
                    <a:pt x="24058" y="31359"/>
                    <a:pt x="24040" y="31247"/>
                    <a:pt x="24021" y="31171"/>
                  </a:cubicBezTo>
                  <a:cubicBezTo>
                    <a:pt x="23927" y="30833"/>
                    <a:pt x="23438" y="30514"/>
                    <a:pt x="23758" y="30194"/>
                  </a:cubicBezTo>
                  <a:cubicBezTo>
                    <a:pt x="24152" y="29837"/>
                    <a:pt x="24641" y="29574"/>
                    <a:pt x="25149" y="29423"/>
                  </a:cubicBezTo>
                  <a:cubicBezTo>
                    <a:pt x="25190" y="29410"/>
                    <a:pt x="25233" y="29403"/>
                    <a:pt x="25276" y="29403"/>
                  </a:cubicBezTo>
                  <a:close/>
                  <a:moveTo>
                    <a:pt x="37024" y="24791"/>
                  </a:moveTo>
                  <a:cubicBezTo>
                    <a:pt x="37142" y="24791"/>
                    <a:pt x="37258" y="24878"/>
                    <a:pt x="37366" y="24950"/>
                  </a:cubicBezTo>
                  <a:cubicBezTo>
                    <a:pt x="38362" y="25514"/>
                    <a:pt x="39358" y="26059"/>
                    <a:pt x="40335" y="26642"/>
                  </a:cubicBezTo>
                  <a:cubicBezTo>
                    <a:pt x="43681" y="28578"/>
                    <a:pt x="46989" y="30589"/>
                    <a:pt x="50240" y="32675"/>
                  </a:cubicBezTo>
                  <a:cubicBezTo>
                    <a:pt x="50297" y="32713"/>
                    <a:pt x="50334" y="32769"/>
                    <a:pt x="50391" y="32807"/>
                  </a:cubicBezTo>
                  <a:cubicBezTo>
                    <a:pt x="50391" y="32995"/>
                    <a:pt x="50240" y="32976"/>
                    <a:pt x="50146" y="32995"/>
                  </a:cubicBezTo>
                  <a:cubicBezTo>
                    <a:pt x="45166" y="33991"/>
                    <a:pt x="40185" y="35081"/>
                    <a:pt x="35223" y="36265"/>
                  </a:cubicBezTo>
                  <a:cubicBezTo>
                    <a:pt x="34715" y="36359"/>
                    <a:pt x="34227" y="36490"/>
                    <a:pt x="33738" y="36641"/>
                  </a:cubicBezTo>
                  <a:cubicBezTo>
                    <a:pt x="33361" y="36769"/>
                    <a:pt x="32972" y="36835"/>
                    <a:pt x="32586" y="36835"/>
                  </a:cubicBezTo>
                  <a:cubicBezTo>
                    <a:pt x="32125" y="36835"/>
                    <a:pt x="31668" y="36741"/>
                    <a:pt x="31238" y="36547"/>
                  </a:cubicBezTo>
                  <a:cubicBezTo>
                    <a:pt x="29866" y="36021"/>
                    <a:pt x="28438" y="35551"/>
                    <a:pt x="27028" y="34930"/>
                  </a:cubicBezTo>
                  <a:cubicBezTo>
                    <a:pt x="27329" y="34611"/>
                    <a:pt x="27611" y="34310"/>
                    <a:pt x="27874" y="34028"/>
                  </a:cubicBezTo>
                  <a:cubicBezTo>
                    <a:pt x="28682" y="33201"/>
                    <a:pt x="29528" y="32374"/>
                    <a:pt x="30317" y="31528"/>
                  </a:cubicBezTo>
                  <a:cubicBezTo>
                    <a:pt x="30420" y="31387"/>
                    <a:pt x="30585" y="31307"/>
                    <a:pt x="30751" y="31307"/>
                  </a:cubicBezTo>
                  <a:cubicBezTo>
                    <a:pt x="30827" y="31307"/>
                    <a:pt x="30904" y="31324"/>
                    <a:pt x="30975" y="31359"/>
                  </a:cubicBezTo>
                  <a:cubicBezTo>
                    <a:pt x="31140" y="31417"/>
                    <a:pt x="31311" y="31446"/>
                    <a:pt x="31484" y="31446"/>
                  </a:cubicBezTo>
                  <a:cubicBezTo>
                    <a:pt x="31706" y="31446"/>
                    <a:pt x="31929" y="31398"/>
                    <a:pt x="32140" y="31303"/>
                  </a:cubicBezTo>
                  <a:cubicBezTo>
                    <a:pt x="33268" y="30927"/>
                    <a:pt x="34152" y="30269"/>
                    <a:pt x="34527" y="29066"/>
                  </a:cubicBezTo>
                  <a:cubicBezTo>
                    <a:pt x="34697" y="28596"/>
                    <a:pt x="34903" y="28164"/>
                    <a:pt x="35185" y="27769"/>
                  </a:cubicBezTo>
                  <a:cubicBezTo>
                    <a:pt x="35524" y="27300"/>
                    <a:pt x="35749" y="26792"/>
                    <a:pt x="35881" y="26247"/>
                  </a:cubicBezTo>
                  <a:cubicBezTo>
                    <a:pt x="35993" y="25646"/>
                    <a:pt x="36426" y="25307"/>
                    <a:pt x="36820" y="24894"/>
                  </a:cubicBezTo>
                  <a:cubicBezTo>
                    <a:pt x="36888" y="24819"/>
                    <a:pt x="36956" y="24791"/>
                    <a:pt x="37024" y="24791"/>
                  </a:cubicBezTo>
                  <a:close/>
                  <a:moveTo>
                    <a:pt x="56250" y="1"/>
                  </a:moveTo>
                  <a:cubicBezTo>
                    <a:pt x="56004" y="1"/>
                    <a:pt x="55880" y="231"/>
                    <a:pt x="55710" y="385"/>
                  </a:cubicBezTo>
                  <a:cubicBezTo>
                    <a:pt x="54469" y="1644"/>
                    <a:pt x="53210" y="2884"/>
                    <a:pt x="51969" y="4144"/>
                  </a:cubicBezTo>
                  <a:lnTo>
                    <a:pt x="38211" y="18052"/>
                  </a:lnTo>
                  <a:cubicBezTo>
                    <a:pt x="38023" y="18240"/>
                    <a:pt x="37873" y="18503"/>
                    <a:pt x="37553" y="18560"/>
                  </a:cubicBezTo>
                  <a:cubicBezTo>
                    <a:pt x="37497" y="18466"/>
                    <a:pt x="37441" y="18391"/>
                    <a:pt x="37384" y="18334"/>
                  </a:cubicBezTo>
                  <a:cubicBezTo>
                    <a:pt x="36920" y="17733"/>
                    <a:pt x="36376" y="17440"/>
                    <a:pt x="35746" y="17440"/>
                  </a:cubicBezTo>
                  <a:cubicBezTo>
                    <a:pt x="35509" y="17440"/>
                    <a:pt x="35259" y="17481"/>
                    <a:pt x="34997" y="17564"/>
                  </a:cubicBezTo>
                  <a:cubicBezTo>
                    <a:pt x="33362" y="18071"/>
                    <a:pt x="32028" y="19105"/>
                    <a:pt x="30599" y="20007"/>
                  </a:cubicBezTo>
                  <a:lnTo>
                    <a:pt x="31501" y="19687"/>
                  </a:lnTo>
                  <a:cubicBezTo>
                    <a:pt x="32422" y="19030"/>
                    <a:pt x="33456" y="18522"/>
                    <a:pt x="34546" y="18203"/>
                  </a:cubicBezTo>
                  <a:cubicBezTo>
                    <a:pt x="34624" y="18245"/>
                    <a:pt x="34698" y="18260"/>
                    <a:pt x="34770" y="18260"/>
                  </a:cubicBezTo>
                  <a:cubicBezTo>
                    <a:pt x="34924" y="18260"/>
                    <a:pt x="35069" y="18191"/>
                    <a:pt x="35223" y="18165"/>
                  </a:cubicBezTo>
                  <a:cubicBezTo>
                    <a:pt x="35434" y="18118"/>
                    <a:pt x="35620" y="18093"/>
                    <a:pt x="35787" y="18093"/>
                  </a:cubicBezTo>
                  <a:cubicBezTo>
                    <a:pt x="36348" y="18093"/>
                    <a:pt x="36690" y="18373"/>
                    <a:pt x="37008" y="19011"/>
                  </a:cubicBezTo>
                  <a:cubicBezTo>
                    <a:pt x="37478" y="19951"/>
                    <a:pt x="37497" y="20928"/>
                    <a:pt x="37422" y="21943"/>
                  </a:cubicBezTo>
                  <a:cubicBezTo>
                    <a:pt x="37347" y="22695"/>
                    <a:pt x="37102" y="23334"/>
                    <a:pt x="36351" y="23653"/>
                  </a:cubicBezTo>
                  <a:cubicBezTo>
                    <a:pt x="35975" y="23916"/>
                    <a:pt x="35655" y="24236"/>
                    <a:pt x="35411" y="24593"/>
                  </a:cubicBezTo>
                  <a:cubicBezTo>
                    <a:pt x="34640" y="25307"/>
                    <a:pt x="34640" y="26379"/>
                    <a:pt x="34133" y="27224"/>
                  </a:cubicBezTo>
                  <a:cubicBezTo>
                    <a:pt x="34058" y="27506"/>
                    <a:pt x="33926" y="27751"/>
                    <a:pt x="33719" y="27957"/>
                  </a:cubicBezTo>
                  <a:cubicBezTo>
                    <a:pt x="33306" y="28860"/>
                    <a:pt x="32873" y="29762"/>
                    <a:pt x="31859" y="30175"/>
                  </a:cubicBezTo>
                  <a:cubicBezTo>
                    <a:pt x="31821" y="30194"/>
                    <a:pt x="31802" y="30232"/>
                    <a:pt x="31765" y="30269"/>
                  </a:cubicBezTo>
                  <a:cubicBezTo>
                    <a:pt x="31667" y="30358"/>
                    <a:pt x="31570" y="30392"/>
                    <a:pt x="31472" y="30392"/>
                  </a:cubicBezTo>
                  <a:cubicBezTo>
                    <a:pt x="31341" y="30392"/>
                    <a:pt x="31208" y="30333"/>
                    <a:pt x="31069" y="30269"/>
                  </a:cubicBezTo>
                  <a:cubicBezTo>
                    <a:pt x="30449" y="30006"/>
                    <a:pt x="30035" y="29517"/>
                    <a:pt x="29659" y="28991"/>
                  </a:cubicBezTo>
                  <a:cubicBezTo>
                    <a:pt x="29327" y="28544"/>
                    <a:pt x="29109" y="28344"/>
                    <a:pt x="28841" y="28344"/>
                  </a:cubicBezTo>
                  <a:cubicBezTo>
                    <a:pt x="28624" y="28344"/>
                    <a:pt x="28375" y="28474"/>
                    <a:pt x="28005" y="28709"/>
                  </a:cubicBezTo>
                  <a:cubicBezTo>
                    <a:pt x="27851" y="28817"/>
                    <a:pt x="27684" y="29001"/>
                    <a:pt x="27505" y="29001"/>
                  </a:cubicBezTo>
                  <a:cubicBezTo>
                    <a:pt x="27465" y="29001"/>
                    <a:pt x="27426" y="28992"/>
                    <a:pt x="27385" y="28972"/>
                  </a:cubicBezTo>
                  <a:cubicBezTo>
                    <a:pt x="26953" y="28784"/>
                    <a:pt x="26445" y="28860"/>
                    <a:pt x="26013" y="28578"/>
                  </a:cubicBezTo>
                  <a:cubicBezTo>
                    <a:pt x="25777" y="28406"/>
                    <a:pt x="25504" y="28320"/>
                    <a:pt x="25229" y="28320"/>
                  </a:cubicBezTo>
                  <a:cubicBezTo>
                    <a:pt x="25023" y="28320"/>
                    <a:pt x="24816" y="28368"/>
                    <a:pt x="24622" y="28465"/>
                  </a:cubicBezTo>
                  <a:cubicBezTo>
                    <a:pt x="23814" y="28841"/>
                    <a:pt x="23062" y="29292"/>
                    <a:pt x="22367" y="29837"/>
                  </a:cubicBezTo>
                  <a:cubicBezTo>
                    <a:pt x="22141" y="30683"/>
                    <a:pt x="22668" y="31322"/>
                    <a:pt x="23025" y="31980"/>
                  </a:cubicBezTo>
                  <a:cubicBezTo>
                    <a:pt x="23307" y="32525"/>
                    <a:pt x="23269" y="32901"/>
                    <a:pt x="22818" y="33333"/>
                  </a:cubicBezTo>
                  <a:cubicBezTo>
                    <a:pt x="21841" y="34273"/>
                    <a:pt x="20863" y="35212"/>
                    <a:pt x="19961" y="36209"/>
                  </a:cubicBezTo>
                  <a:cubicBezTo>
                    <a:pt x="18044" y="38314"/>
                    <a:pt x="15995" y="40287"/>
                    <a:pt x="13965" y="42279"/>
                  </a:cubicBezTo>
                  <a:cubicBezTo>
                    <a:pt x="13871" y="42430"/>
                    <a:pt x="13777" y="42580"/>
                    <a:pt x="13646" y="42731"/>
                  </a:cubicBezTo>
                  <a:cubicBezTo>
                    <a:pt x="12443" y="43746"/>
                    <a:pt x="11390" y="44930"/>
                    <a:pt x="10263" y="46039"/>
                  </a:cubicBezTo>
                  <a:cubicBezTo>
                    <a:pt x="10056" y="46245"/>
                    <a:pt x="9755" y="46414"/>
                    <a:pt x="9793" y="46772"/>
                  </a:cubicBezTo>
                  <a:lnTo>
                    <a:pt x="9003" y="47542"/>
                  </a:lnTo>
                  <a:lnTo>
                    <a:pt x="3064" y="53482"/>
                  </a:lnTo>
                  <a:cubicBezTo>
                    <a:pt x="2012" y="54534"/>
                    <a:pt x="940" y="55568"/>
                    <a:pt x="0" y="56733"/>
                  </a:cubicBezTo>
                  <a:cubicBezTo>
                    <a:pt x="76" y="56902"/>
                    <a:pt x="170" y="57053"/>
                    <a:pt x="301" y="57203"/>
                  </a:cubicBezTo>
                  <a:cubicBezTo>
                    <a:pt x="921" y="58068"/>
                    <a:pt x="1711" y="58819"/>
                    <a:pt x="2200" y="59778"/>
                  </a:cubicBezTo>
                  <a:cubicBezTo>
                    <a:pt x="2218" y="59816"/>
                    <a:pt x="2331" y="59816"/>
                    <a:pt x="2406" y="59834"/>
                  </a:cubicBezTo>
                  <a:cubicBezTo>
                    <a:pt x="2519" y="59628"/>
                    <a:pt x="2669" y="59440"/>
                    <a:pt x="2839" y="59308"/>
                  </a:cubicBezTo>
                  <a:cubicBezTo>
                    <a:pt x="3609" y="58481"/>
                    <a:pt x="4380" y="57673"/>
                    <a:pt x="5169" y="56883"/>
                  </a:cubicBezTo>
                  <a:cubicBezTo>
                    <a:pt x="7218" y="54835"/>
                    <a:pt x="9154" y="52711"/>
                    <a:pt x="11127" y="50606"/>
                  </a:cubicBezTo>
                  <a:cubicBezTo>
                    <a:pt x="12067" y="49610"/>
                    <a:pt x="13026" y="48670"/>
                    <a:pt x="13947" y="47693"/>
                  </a:cubicBezTo>
                  <a:cubicBezTo>
                    <a:pt x="15225" y="46377"/>
                    <a:pt x="16484" y="45042"/>
                    <a:pt x="17743" y="43708"/>
                  </a:cubicBezTo>
                  <a:cubicBezTo>
                    <a:pt x="18044" y="43558"/>
                    <a:pt x="18307" y="43370"/>
                    <a:pt x="18514" y="43106"/>
                  </a:cubicBezTo>
                  <a:cubicBezTo>
                    <a:pt x="19923" y="41791"/>
                    <a:pt x="21145" y="40287"/>
                    <a:pt x="22517" y="38953"/>
                  </a:cubicBezTo>
                  <a:cubicBezTo>
                    <a:pt x="22743" y="38708"/>
                    <a:pt x="23081" y="38483"/>
                    <a:pt x="23100" y="38069"/>
                  </a:cubicBezTo>
                  <a:cubicBezTo>
                    <a:pt x="23307" y="37599"/>
                    <a:pt x="23814" y="37487"/>
                    <a:pt x="24115" y="37148"/>
                  </a:cubicBezTo>
                  <a:cubicBezTo>
                    <a:pt x="24547" y="36678"/>
                    <a:pt x="24998" y="36246"/>
                    <a:pt x="25431" y="35795"/>
                  </a:cubicBezTo>
                  <a:cubicBezTo>
                    <a:pt x="25512" y="35691"/>
                    <a:pt x="25635" y="35637"/>
                    <a:pt x="25758" y="35637"/>
                  </a:cubicBezTo>
                  <a:cubicBezTo>
                    <a:pt x="25834" y="35637"/>
                    <a:pt x="25911" y="35658"/>
                    <a:pt x="25976" y="35701"/>
                  </a:cubicBezTo>
                  <a:cubicBezTo>
                    <a:pt x="27479" y="36378"/>
                    <a:pt x="29039" y="36923"/>
                    <a:pt x="30599" y="37487"/>
                  </a:cubicBezTo>
                  <a:cubicBezTo>
                    <a:pt x="31250" y="37715"/>
                    <a:pt x="31900" y="37991"/>
                    <a:pt x="32570" y="37991"/>
                  </a:cubicBezTo>
                  <a:cubicBezTo>
                    <a:pt x="32946" y="37991"/>
                    <a:pt x="33328" y="37904"/>
                    <a:pt x="33719" y="37675"/>
                  </a:cubicBezTo>
                  <a:cubicBezTo>
                    <a:pt x="33725" y="37669"/>
                    <a:pt x="33735" y="37667"/>
                    <a:pt x="33748" y="37667"/>
                  </a:cubicBezTo>
                  <a:cubicBezTo>
                    <a:pt x="33779" y="37667"/>
                    <a:pt x="33824" y="37680"/>
                    <a:pt x="33851" y="37693"/>
                  </a:cubicBezTo>
                  <a:cubicBezTo>
                    <a:pt x="34095" y="37637"/>
                    <a:pt x="34302" y="37599"/>
                    <a:pt x="34527" y="37543"/>
                  </a:cubicBezTo>
                  <a:cubicBezTo>
                    <a:pt x="36858" y="37017"/>
                    <a:pt x="39189" y="36472"/>
                    <a:pt x="41519" y="35945"/>
                  </a:cubicBezTo>
                  <a:cubicBezTo>
                    <a:pt x="44827" y="35194"/>
                    <a:pt x="48154" y="34517"/>
                    <a:pt x="51481" y="33840"/>
                  </a:cubicBezTo>
                  <a:cubicBezTo>
                    <a:pt x="51838" y="33784"/>
                    <a:pt x="52233" y="33765"/>
                    <a:pt x="52496" y="33464"/>
                  </a:cubicBezTo>
                  <a:cubicBezTo>
                    <a:pt x="52721" y="32919"/>
                    <a:pt x="52327" y="32713"/>
                    <a:pt x="51969" y="32468"/>
                  </a:cubicBezTo>
                  <a:cubicBezTo>
                    <a:pt x="47722" y="29781"/>
                    <a:pt x="43436" y="27149"/>
                    <a:pt x="39038" y="24668"/>
                  </a:cubicBezTo>
                  <a:cubicBezTo>
                    <a:pt x="38456" y="24349"/>
                    <a:pt x="37873" y="24010"/>
                    <a:pt x="37328" y="23634"/>
                  </a:cubicBezTo>
                  <a:cubicBezTo>
                    <a:pt x="37403" y="23446"/>
                    <a:pt x="37535" y="23296"/>
                    <a:pt x="37685" y="23165"/>
                  </a:cubicBezTo>
                  <a:cubicBezTo>
                    <a:pt x="42948" y="17808"/>
                    <a:pt x="48192" y="12451"/>
                    <a:pt x="53454" y="7094"/>
                  </a:cubicBezTo>
                  <a:cubicBezTo>
                    <a:pt x="55240" y="5253"/>
                    <a:pt x="57025" y="3411"/>
                    <a:pt x="58811" y="1569"/>
                  </a:cubicBezTo>
                  <a:cubicBezTo>
                    <a:pt x="58040" y="967"/>
                    <a:pt x="57138" y="572"/>
                    <a:pt x="56330" y="9"/>
                  </a:cubicBezTo>
                  <a:cubicBezTo>
                    <a:pt x="56302" y="3"/>
                    <a:pt x="56275" y="1"/>
                    <a:pt x="56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6650107" y="632789"/>
              <a:ext cx="1235817" cy="228953"/>
            </a:xfrm>
            <a:custGeom>
              <a:avLst/>
              <a:gdLst/>
              <a:ahLst/>
              <a:cxnLst/>
              <a:rect l="l" t="t" r="r" b="b"/>
              <a:pathLst>
                <a:path w="54846" h="10161" extrusionOk="0">
                  <a:moveTo>
                    <a:pt x="8089" y="1"/>
                  </a:moveTo>
                  <a:cubicBezTo>
                    <a:pt x="5397" y="1"/>
                    <a:pt x="2709" y="101"/>
                    <a:pt x="20" y="300"/>
                  </a:cubicBezTo>
                  <a:cubicBezTo>
                    <a:pt x="1" y="469"/>
                    <a:pt x="95" y="507"/>
                    <a:pt x="226" y="507"/>
                  </a:cubicBezTo>
                  <a:cubicBezTo>
                    <a:pt x="309" y="505"/>
                    <a:pt x="392" y="504"/>
                    <a:pt x="475" y="504"/>
                  </a:cubicBezTo>
                  <a:cubicBezTo>
                    <a:pt x="760" y="504"/>
                    <a:pt x="1046" y="514"/>
                    <a:pt x="1331" y="514"/>
                  </a:cubicBezTo>
                  <a:cubicBezTo>
                    <a:pt x="1639" y="514"/>
                    <a:pt x="1948" y="502"/>
                    <a:pt x="2256" y="450"/>
                  </a:cubicBezTo>
                  <a:cubicBezTo>
                    <a:pt x="3738" y="407"/>
                    <a:pt x="5217" y="384"/>
                    <a:pt x="6695" y="384"/>
                  </a:cubicBezTo>
                  <a:cubicBezTo>
                    <a:pt x="9716" y="384"/>
                    <a:pt x="12728" y="480"/>
                    <a:pt x="15733" y="695"/>
                  </a:cubicBezTo>
                  <a:cubicBezTo>
                    <a:pt x="18853" y="902"/>
                    <a:pt x="21954" y="1259"/>
                    <a:pt x="25036" y="1729"/>
                  </a:cubicBezTo>
                  <a:cubicBezTo>
                    <a:pt x="28889" y="2311"/>
                    <a:pt x="32705" y="3082"/>
                    <a:pt x="36464" y="4059"/>
                  </a:cubicBezTo>
                  <a:cubicBezTo>
                    <a:pt x="40129" y="4980"/>
                    <a:pt x="43738" y="6033"/>
                    <a:pt x="47309" y="7292"/>
                  </a:cubicBezTo>
                  <a:cubicBezTo>
                    <a:pt x="49733" y="8175"/>
                    <a:pt x="52120" y="9172"/>
                    <a:pt x="54526" y="10111"/>
                  </a:cubicBezTo>
                  <a:cubicBezTo>
                    <a:pt x="54590" y="10140"/>
                    <a:pt x="54652" y="10160"/>
                    <a:pt x="54703" y="10160"/>
                  </a:cubicBezTo>
                  <a:cubicBezTo>
                    <a:pt x="54788" y="10160"/>
                    <a:pt x="54846" y="10106"/>
                    <a:pt x="54846" y="9942"/>
                  </a:cubicBezTo>
                  <a:cubicBezTo>
                    <a:pt x="54808" y="9923"/>
                    <a:pt x="54770" y="9886"/>
                    <a:pt x="54714" y="9867"/>
                  </a:cubicBezTo>
                  <a:cubicBezTo>
                    <a:pt x="49489" y="7555"/>
                    <a:pt x="44076" y="5638"/>
                    <a:pt x="38531" y="4153"/>
                  </a:cubicBezTo>
                  <a:cubicBezTo>
                    <a:pt x="35599" y="3345"/>
                    <a:pt x="32630" y="2631"/>
                    <a:pt x="29641" y="2067"/>
                  </a:cubicBezTo>
                  <a:cubicBezTo>
                    <a:pt x="27555" y="1691"/>
                    <a:pt x="25469" y="1334"/>
                    <a:pt x="23363" y="1071"/>
                  </a:cubicBezTo>
                  <a:cubicBezTo>
                    <a:pt x="20413" y="657"/>
                    <a:pt x="17443" y="356"/>
                    <a:pt x="14473" y="187"/>
                  </a:cubicBezTo>
                  <a:cubicBezTo>
                    <a:pt x="12342" y="63"/>
                    <a:pt x="10215" y="1"/>
                    <a:pt x="8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7142645" y="723122"/>
              <a:ext cx="746254" cy="236434"/>
            </a:xfrm>
            <a:custGeom>
              <a:avLst/>
              <a:gdLst/>
              <a:ahLst/>
              <a:cxnLst/>
              <a:rect l="l" t="t" r="r" b="b"/>
              <a:pathLst>
                <a:path w="33119" h="10493" extrusionOk="0">
                  <a:moveTo>
                    <a:pt x="238" y="1"/>
                  </a:moveTo>
                  <a:cubicBezTo>
                    <a:pt x="142" y="1"/>
                    <a:pt x="56" y="45"/>
                    <a:pt x="1" y="201"/>
                  </a:cubicBezTo>
                  <a:cubicBezTo>
                    <a:pt x="1561" y="445"/>
                    <a:pt x="3121" y="746"/>
                    <a:pt x="4681" y="1065"/>
                  </a:cubicBezTo>
                  <a:cubicBezTo>
                    <a:pt x="9286" y="2005"/>
                    <a:pt x="13815" y="3227"/>
                    <a:pt x="18289" y="4711"/>
                  </a:cubicBezTo>
                  <a:cubicBezTo>
                    <a:pt x="21672" y="5858"/>
                    <a:pt x="25055" y="7042"/>
                    <a:pt x="28344" y="8471"/>
                  </a:cubicBezTo>
                  <a:cubicBezTo>
                    <a:pt x="29829" y="9128"/>
                    <a:pt x="31333" y="9786"/>
                    <a:pt x="32817" y="10444"/>
                  </a:cubicBezTo>
                  <a:cubicBezTo>
                    <a:pt x="32882" y="10473"/>
                    <a:pt x="32940" y="10493"/>
                    <a:pt x="32988" y="10493"/>
                  </a:cubicBezTo>
                  <a:cubicBezTo>
                    <a:pt x="33067" y="10493"/>
                    <a:pt x="33118" y="10438"/>
                    <a:pt x="33118" y="10275"/>
                  </a:cubicBezTo>
                  <a:cubicBezTo>
                    <a:pt x="32930" y="10181"/>
                    <a:pt x="32761" y="10068"/>
                    <a:pt x="32573" y="9974"/>
                  </a:cubicBezTo>
                  <a:cubicBezTo>
                    <a:pt x="22461" y="5069"/>
                    <a:pt x="11654" y="1723"/>
                    <a:pt x="546" y="69"/>
                  </a:cubicBezTo>
                  <a:cubicBezTo>
                    <a:pt x="449" y="50"/>
                    <a:pt x="338"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7353144" y="877131"/>
              <a:ext cx="614822" cy="245492"/>
            </a:xfrm>
            <a:custGeom>
              <a:avLst/>
              <a:gdLst/>
              <a:ahLst/>
              <a:cxnLst/>
              <a:rect l="l" t="t" r="r" b="b"/>
              <a:pathLst>
                <a:path w="27286" h="10895" extrusionOk="0">
                  <a:moveTo>
                    <a:pt x="0" y="0"/>
                  </a:moveTo>
                  <a:cubicBezTo>
                    <a:pt x="357" y="57"/>
                    <a:pt x="733" y="132"/>
                    <a:pt x="1090" y="245"/>
                  </a:cubicBezTo>
                  <a:cubicBezTo>
                    <a:pt x="2406" y="489"/>
                    <a:pt x="3740" y="752"/>
                    <a:pt x="5037" y="1072"/>
                  </a:cubicBezTo>
                  <a:cubicBezTo>
                    <a:pt x="9323" y="2181"/>
                    <a:pt x="13476" y="3741"/>
                    <a:pt x="17442" y="5714"/>
                  </a:cubicBezTo>
                  <a:cubicBezTo>
                    <a:pt x="20731" y="7331"/>
                    <a:pt x="23945" y="9060"/>
                    <a:pt x="27122" y="10864"/>
                  </a:cubicBezTo>
                  <a:cubicBezTo>
                    <a:pt x="27164" y="10885"/>
                    <a:pt x="27195" y="10894"/>
                    <a:pt x="27219" y="10894"/>
                  </a:cubicBezTo>
                  <a:cubicBezTo>
                    <a:pt x="27280" y="10894"/>
                    <a:pt x="27286" y="10833"/>
                    <a:pt x="27272" y="10751"/>
                  </a:cubicBezTo>
                  <a:cubicBezTo>
                    <a:pt x="24114" y="8834"/>
                    <a:pt x="20919" y="6992"/>
                    <a:pt x="17630" y="5357"/>
                  </a:cubicBezTo>
                  <a:cubicBezTo>
                    <a:pt x="13119" y="3083"/>
                    <a:pt x="8402" y="1372"/>
                    <a:pt x="3421" y="433"/>
                  </a:cubicBezTo>
                  <a:cubicBezTo>
                    <a:pt x="2293" y="207"/>
                    <a:pt x="1147" y="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7878714" y="856807"/>
              <a:ext cx="224897" cy="111401"/>
            </a:xfrm>
            <a:custGeom>
              <a:avLst/>
              <a:gdLst/>
              <a:ahLst/>
              <a:cxnLst/>
              <a:rect l="l" t="t" r="r" b="b"/>
              <a:pathLst>
                <a:path w="9981" h="4944" extrusionOk="0">
                  <a:moveTo>
                    <a:pt x="320" y="0"/>
                  </a:moveTo>
                  <a:cubicBezTo>
                    <a:pt x="263" y="169"/>
                    <a:pt x="113" y="132"/>
                    <a:pt x="0" y="188"/>
                  </a:cubicBezTo>
                  <a:cubicBezTo>
                    <a:pt x="75" y="226"/>
                    <a:pt x="150" y="282"/>
                    <a:pt x="226" y="320"/>
                  </a:cubicBezTo>
                  <a:cubicBezTo>
                    <a:pt x="3364" y="1711"/>
                    <a:pt x="6447" y="3177"/>
                    <a:pt x="9473" y="4774"/>
                  </a:cubicBezTo>
                  <a:cubicBezTo>
                    <a:pt x="9604" y="4887"/>
                    <a:pt x="9755" y="4943"/>
                    <a:pt x="9924" y="4943"/>
                  </a:cubicBezTo>
                  <a:lnTo>
                    <a:pt x="9980" y="4887"/>
                  </a:lnTo>
                  <a:cubicBezTo>
                    <a:pt x="9924" y="4812"/>
                    <a:pt x="9849" y="4755"/>
                    <a:pt x="9774" y="4718"/>
                  </a:cubicBezTo>
                  <a:cubicBezTo>
                    <a:pt x="6748" y="3101"/>
                    <a:pt x="3684" y="1541"/>
                    <a:pt x="583" y="75"/>
                  </a:cubicBezTo>
                  <a:cubicBezTo>
                    <a:pt x="489" y="38"/>
                    <a:pt x="414" y="19"/>
                    <a:pt x="320" y="0"/>
                  </a:cubicBezTo>
                  <a:close/>
                </a:path>
              </a:pathLst>
            </a:custGeom>
            <a:solidFill>
              <a:srgbClr val="554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7882094" y="954621"/>
              <a:ext cx="167507" cy="89634"/>
            </a:xfrm>
            <a:custGeom>
              <a:avLst/>
              <a:gdLst/>
              <a:ahLst/>
              <a:cxnLst/>
              <a:rect l="l" t="t" r="r" b="b"/>
              <a:pathLst>
                <a:path w="7434" h="3978" extrusionOk="0">
                  <a:moveTo>
                    <a:pt x="301" y="1"/>
                  </a:moveTo>
                  <a:cubicBezTo>
                    <a:pt x="245" y="151"/>
                    <a:pt x="113" y="132"/>
                    <a:pt x="0" y="170"/>
                  </a:cubicBezTo>
                  <a:cubicBezTo>
                    <a:pt x="76" y="226"/>
                    <a:pt x="151" y="283"/>
                    <a:pt x="226" y="320"/>
                  </a:cubicBezTo>
                  <a:cubicBezTo>
                    <a:pt x="2613" y="1448"/>
                    <a:pt x="4944" y="2707"/>
                    <a:pt x="7274" y="3948"/>
                  </a:cubicBezTo>
                  <a:cubicBezTo>
                    <a:pt x="7315" y="3968"/>
                    <a:pt x="7347" y="3978"/>
                    <a:pt x="7370" y="3978"/>
                  </a:cubicBezTo>
                  <a:cubicBezTo>
                    <a:pt x="7431" y="3978"/>
                    <a:pt x="7433" y="3912"/>
                    <a:pt x="7406" y="3816"/>
                  </a:cubicBezTo>
                  <a:cubicBezTo>
                    <a:pt x="5564" y="2707"/>
                    <a:pt x="3647" y="1711"/>
                    <a:pt x="1730" y="715"/>
                  </a:cubicBezTo>
                  <a:cubicBezTo>
                    <a:pt x="1278" y="433"/>
                    <a:pt x="790" y="189"/>
                    <a:pt x="301" y="1"/>
                  </a:cubicBezTo>
                  <a:close/>
                </a:path>
              </a:pathLst>
            </a:custGeom>
            <a:solidFill>
              <a:srgbClr val="463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6379064" y="3579116"/>
              <a:ext cx="427351" cy="298601"/>
            </a:xfrm>
            <a:custGeom>
              <a:avLst/>
              <a:gdLst/>
              <a:ahLst/>
              <a:cxnLst/>
              <a:rect l="l" t="t" r="r" b="b"/>
              <a:pathLst>
                <a:path w="18966" h="13252" extrusionOk="0">
                  <a:moveTo>
                    <a:pt x="1" y="0"/>
                  </a:moveTo>
                  <a:cubicBezTo>
                    <a:pt x="9" y="4"/>
                    <a:pt x="17" y="8"/>
                    <a:pt x="24" y="12"/>
                  </a:cubicBezTo>
                  <a:lnTo>
                    <a:pt x="24" y="12"/>
                  </a:lnTo>
                  <a:cubicBezTo>
                    <a:pt x="23" y="8"/>
                    <a:pt x="21" y="4"/>
                    <a:pt x="20" y="0"/>
                  </a:cubicBezTo>
                  <a:close/>
                  <a:moveTo>
                    <a:pt x="24" y="12"/>
                  </a:moveTo>
                  <a:lnTo>
                    <a:pt x="24" y="12"/>
                  </a:lnTo>
                  <a:cubicBezTo>
                    <a:pt x="513" y="1361"/>
                    <a:pt x="1206" y="2635"/>
                    <a:pt x="2087" y="3778"/>
                  </a:cubicBezTo>
                  <a:cubicBezTo>
                    <a:pt x="3704" y="5921"/>
                    <a:pt x="5865" y="7593"/>
                    <a:pt x="8365" y="8590"/>
                  </a:cubicBezTo>
                  <a:cubicBezTo>
                    <a:pt x="9850" y="9191"/>
                    <a:pt x="11372" y="9623"/>
                    <a:pt x="12876" y="10112"/>
                  </a:cubicBezTo>
                  <a:cubicBezTo>
                    <a:pt x="15018" y="10826"/>
                    <a:pt x="17067" y="11766"/>
                    <a:pt x="18834" y="13232"/>
                  </a:cubicBezTo>
                  <a:cubicBezTo>
                    <a:pt x="18854" y="13245"/>
                    <a:pt x="18871" y="13252"/>
                    <a:pt x="18887" y="13252"/>
                  </a:cubicBezTo>
                  <a:cubicBezTo>
                    <a:pt x="18917" y="13252"/>
                    <a:pt x="18941" y="13231"/>
                    <a:pt x="18965" y="13194"/>
                  </a:cubicBezTo>
                  <a:cubicBezTo>
                    <a:pt x="18853" y="13006"/>
                    <a:pt x="18683" y="12819"/>
                    <a:pt x="18495" y="12706"/>
                  </a:cubicBezTo>
                  <a:cubicBezTo>
                    <a:pt x="17255" y="11785"/>
                    <a:pt x="15996" y="10920"/>
                    <a:pt x="14567" y="10319"/>
                  </a:cubicBezTo>
                  <a:cubicBezTo>
                    <a:pt x="12669" y="9529"/>
                    <a:pt x="10677" y="9041"/>
                    <a:pt x="8760" y="8289"/>
                  </a:cubicBezTo>
                  <a:cubicBezTo>
                    <a:pt x="6974" y="7575"/>
                    <a:pt x="5320" y="6541"/>
                    <a:pt x="3892" y="5225"/>
                  </a:cubicBezTo>
                  <a:cubicBezTo>
                    <a:pt x="2501" y="3947"/>
                    <a:pt x="1354" y="2425"/>
                    <a:pt x="508" y="733"/>
                  </a:cubicBezTo>
                  <a:cubicBezTo>
                    <a:pt x="380" y="477"/>
                    <a:pt x="306" y="167"/>
                    <a:pt x="24"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7099022" y="4361332"/>
              <a:ext cx="94479" cy="273590"/>
            </a:xfrm>
            <a:custGeom>
              <a:avLst/>
              <a:gdLst/>
              <a:ahLst/>
              <a:cxnLst/>
              <a:rect l="l" t="t" r="r" b="b"/>
              <a:pathLst>
                <a:path w="4193" h="12142" extrusionOk="0">
                  <a:moveTo>
                    <a:pt x="4079" y="0"/>
                  </a:moveTo>
                  <a:lnTo>
                    <a:pt x="4079" y="0"/>
                  </a:lnTo>
                  <a:cubicBezTo>
                    <a:pt x="3816" y="1034"/>
                    <a:pt x="3553" y="2068"/>
                    <a:pt x="3215" y="3083"/>
                  </a:cubicBezTo>
                  <a:cubicBezTo>
                    <a:pt x="2877" y="4098"/>
                    <a:pt x="2595" y="5113"/>
                    <a:pt x="2219" y="6146"/>
                  </a:cubicBezTo>
                  <a:cubicBezTo>
                    <a:pt x="1862" y="7180"/>
                    <a:pt x="1411" y="8176"/>
                    <a:pt x="1035" y="9191"/>
                  </a:cubicBezTo>
                  <a:cubicBezTo>
                    <a:pt x="659" y="10168"/>
                    <a:pt x="339" y="11165"/>
                    <a:pt x="1" y="12142"/>
                  </a:cubicBezTo>
                  <a:cubicBezTo>
                    <a:pt x="170" y="11973"/>
                    <a:pt x="302" y="11766"/>
                    <a:pt x="377" y="11541"/>
                  </a:cubicBezTo>
                  <a:cubicBezTo>
                    <a:pt x="1730" y="8834"/>
                    <a:pt x="2820" y="5996"/>
                    <a:pt x="3628" y="3083"/>
                  </a:cubicBezTo>
                  <a:cubicBezTo>
                    <a:pt x="3910" y="2086"/>
                    <a:pt x="4192" y="1071"/>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6103784" y="4947875"/>
              <a:ext cx="171968" cy="116178"/>
            </a:xfrm>
            <a:custGeom>
              <a:avLst/>
              <a:gdLst/>
              <a:ahLst/>
              <a:cxnLst/>
              <a:rect l="l" t="t" r="r" b="b"/>
              <a:pathLst>
                <a:path w="7632" h="5156" extrusionOk="0">
                  <a:moveTo>
                    <a:pt x="7594" y="1"/>
                  </a:moveTo>
                  <a:cubicBezTo>
                    <a:pt x="7331" y="1"/>
                    <a:pt x="7200" y="226"/>
                    <a:pt x="7030" y="377"/>
                  </a:cubicBezTo>
                  <a:cubicBezTo>
                    <a:pt x="6786" y="621"/>
                    <a:pt x="6542" y="865"/>
                    <a:pt x="6279" y="1091"/>
                  </a:cubicBezTo>
                  <a:cubicBezTo>
                    <a:pt x="4455" y="2463"/>
                    <a:pt x="2632" y="3816"/>
                    <a:pt x="527" y="4756"/>
                  </a:cubicBezTo>
                  <a:cubicBezTo>
                    <a:pt x="339" y="4831"/>
                    <a:pt x="95" y="4888"/>
                    <a:pt x="1" y="5113"/>
                  </a:cubicBezTo>
                  <a:cubicBezTo>
                    <a:pt x="39" y="5141"/>
                    <a:pt x="86" y="5155"/>
                    <a:pt x="135" y="5155"/>
                  </a:cubicBezTo>
                  <a:cubicBezTo>
                    <a:pt x="184" y="5155"/>
                    <a:pt x="236" y="5141"/>
                    <a:pt x="283" y="5113"/>
                  </a:cubicBezTo>
                  <a:cubicBezTo>
                    <a:pt x="1223" y="4775"/>
                    <a:pt x="2144" y="4380"/>
                    <a:pt x="3027" y="3891"/>
                  </a:cubicBezTo>
                  <a:cubicBezTo>
                    <a:pt x="4813" y="2895"/>
                    <a:pt x="6410" y="1674"/>
                    <a:pt x="7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7136291" y="4581114"/>
              <a:ext cx="48310" cy="111423"/>
            </a:xfrm>
            <a:custGeom>
              <a:avLst/>
              <a:gdLst/>
              <a:ahLst/>
              <a:cxnLst/>
              <a:rect l="l" t="t" r="r" b="b"/>
              <a:pathLst>
                <a:path w="2144" h="4945" extrusionOk="0">
                  <a:moveTo>
                    <a:pt x="2144" y="1"/>
                  </a:moveTo>
                  <a:lnTo>
                    <a:pt x="2144" y="1"/>
                  </a:lnTo>
                  <a:cubicBezTo>
                    <a:pt x="1241" y="1054"/>
                    <a:pt x="1" y="4004"/>
                    <a:pt x="95" y="4944"/>
                  </a:cubicBezTo>
                  <a:cubicBezTo>
                    <a:pt x="941" y="3365"/>
                    <a:pt x="1617" y="171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6026295" y="5023697"/>
              <a:ext cx="89815" cy="38801"/>
            </a:xfrm>
            <a:custGeom>
              <a:avLst/>
              <a:gdLst/>
              <a:ahLst/>
              <a:cxnLst/>
              <a:rect l="l" t="t" r="r" b="b"/>
              <a:pathLst>
                <a:path w="3986" h="1722" extrusionOk="0">
                  <a:moveTo>
                    <a:pt x="3985" y="0"/>
                  </a:moveTo>
                  <a:cubicBezTo>
                    <a:pt x="2745" y="846"/>
                    <a:pt x="1316" y="1128"/>
                    <a:pt x="0" y="1711"/>
                  </a:cubicBezTo>
                  <a:cubicBezTo>
                    <a:pt x="108" y="1718"/>
                    <a:pt x="216" y="1721"/>
                    <a:pt x="324" y="1721"/>
                  </a:cubicBezTo>
                  <a:cubicBezTo>
                    <a:pt x="1941" y="1721"/>
                    <a:pt x="3615" y="951"/>
                    <a:pt x="3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6257952" y="3839997"/>
              <a:ext cx="40671" cy="52523"/>
            </a:xfrm>
            <a:custGeom>
              <a:avLst/>
              <a:gdLst/>
              <a:ahLst/>
              <a:cxnLst/>
              <a:rect l="l" t="t" r="r" b="b"/>
              <a:pathLst>
                <a:path w="1805" h="2331" extrusionOk="0">
                  <a:moveTo>
                    <a:pt x="0" y="0"/>
                  </a:moveTo>
                  <a:cubicBezTo>
                    <a:pt x="339" y="977"/>
                    <a:pt x="809" y="1861"/>
                    <a:pt x="1805" y="2331"/>
                  </a:cubicBezTo>
                  <a:cubicBezTo>
                    <a:pt x="1241" y="1522"/>
                    <a:pt x="790" y="6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3"/>
            <p:cNvSpPr/>
            <p:nvPr/>
          </p:nvSpPr>
          <p:spPr>
            <a:xfrm>
              <a:off x="6401934" y="1864213"/>
              <a:ext cx="382444" cy="330484"/>
            </a:xfrm>
            <a:custGeom>
              <a:avLst/>
              <a:gdLst/>
              <a:ahLst/>
              <a:cxnLst/>
              <a:rect l="l" t="t" r="r" b="b"/>
              <a:pathLst>
                <a:path w="16973" h="14667" extrusionOk="0">
                  <a:moveTo>
                    <a:pt x="6530" y="0"/>
                  </a:moveTo>
                  <a:cubicBezTo>
                    <a:pt x="5794" y="0"/>
                    <a:pt x="5059" y="38"/>
                    <a:pt x="4324" y="118"/>
                  </a:cubicBezTo>
                  <a:cubicBezTo>
                    <a:pt x="2764" y="212"/>
                    <a:pt x="1260" y="757"/>
                    <a:pt x="1" y="1678"/>
                  </a:cubicBezTo>
                  <a:cubicBezTo>
                    <a:pt x="17" y="1757"/>
                    <a:pt x="58" y="1861"/>
                    <a:pt x="115" y="1861"/>
                  </a:cubicBezTo>
                  <a:cubicBezTo>
                    <a:pt x="127" y="1861"/>
                    <a:pt x="139" y="1857"/>
                    <a:pt x="151" y="1847"/>
                  </a:cubicBezTo>
                  <a:cubicBezTo>
                    <a:pt x="565" y="1547"/>
                    <a:pt x="1091" y="1509"/>
                    <a:pt x="1561" y="1434"/>
                  </a:cubicBezTo>
                  <a:cubicBezTo>
                    <a:pt x="2050" y="1354"/>
                    <a:pt x="2540" y="1210"/>
                    <a:pt x="3042" y="1210"/>
                  </a:cubicBezTo>
                  <a:cubicBezTo>
                    <a:pt x="3254" y="1210"/>
                    <a:pt x="3468" y="1236"/>
                    <a:pt x="3685" y="1302"/>
                  </a:cubicBezTo>
                  <a:cubicBezTo>
                    <a:pt x="3757" y="1333"/>
                    <a:pt x="3835" y="1347"/>
                    <a:pt x="3913" y="1347"/>
                  </a:cubicBezTo>
                  <a:cubicBezTo>
                    <a:pt x="3976" y="1347"/>
                    <a:pt x="4039" y="1338"/>
                    <a:pt x="4098" y="1321"/>
                  </a:cubicBezTo>
                  <a:cubicBezTo>
                    <a:pt x="4352" y="1232"/>
                    <a:pt x="4603" y="1199"/>
                    <a:pt x="4852" y="1199"/>
                  </a:cubicBezTo>
                  <a:cubicBezTo>
                    <a:pt x="5342" y="1199"/>
                    <a:pt x="5824" y="1328"/>
                    <a:pt x="6297" y="1415"/>
                  </a:cubicBezTo>
                  <a:cubicBezTo>
                    <a:pt x="7575" y="1641"/>
                    <a:pt x="8741" y="2204"/>
                    <a:pt x="9850" y="2919"/>
                  </a:cubicBezTo>
                  <a:cubicBezTo>
                    <a:pt x="11447" y="3952"/>
                    <a:pt x="12650" y="5381"/>
                    <a:pt x="13665" y="6979"/>
                  </a:cubicBezTo>
                  <a:cubicBezTo>
                    <a:pt x="13590" y="7317"/>
                    <a:pt x="13590" y="7674"/>
                    <a:pt x="13684" y="8012"/>
                  </a:cubicBezTo>
                  <a:cubicBezTo>
                    <a:pt x="14060" y="9741"/>
                    <a:pt x="14417" y="11471"/>
                    <a:pt x="14887" y="13181"/>
                  </a:cubicBezTo>
                  <a:cubicBezTo>
                    <a:pt x="15018" y="13670"/>
                    <a:pt x="15075" y="14196"/>
                    <a:pt x="15413" y="14609"/>
                  </a:cubicBezTo>
                  <a:cubicBezTo>
                    <a:pt x="15485" y="14650"/>
                    <a:pt x="15549" y="14667"/>
                    <a:pt x="15606" y="14667"/>
                  </a:cubicBezTo>
                  <a:cubicBezTo>
                    <a:pt x="15788" y="14667"/>
                    <a:pt x="15909" y="14498"/>
                    <a:pt x="16052" y="14384"/>
                  </a:cubicBezTo>
                  <a:cubicBezTo>
                    <a:pt x="16466" y="13219"/>
                    <a:pt x="16729" y="11997"/>
                    <a:pt x="16841" y="10775"/>
                  </a:cubicBezTo>
                  <a:cubicBezTo>
                    <a:pt x="16973" y="9798"/>
                    <a:pt x="16879" y="8820"/>
                    <a:pt x="16578" y="7881"/>
                  </a:cubicBezTo>
                  <a:cubicBezTo>
                    <a:pt x="16334" y="7185"/>
                    <a:pt x="15958" y="6527"/>
                    <a:pt x="15300" y="6189"/>
                  </a:cubicBezTo>
                  <a:cubicBezTo>
                    <a:pt x="14699" y="5888"/>
                    <a:pt x="14605" y="5456"/>
                    <a:pt x="14511" y="4873"/>
                  </a:cubicBezTo>
                  <a:cubicBezTo>
                    <a:pt x="14360" y="3370"/>
                    <a:pt x="13496" y="2017"/>
                    <a:pt x="12199" y="1246"/>
                  </a:cubicBezTo>
                  <a:cubicBezTo>
                    <a:pt x="11052" y="513"/>
                    <a:pt x="9756" y="250"/>
                    <a:pt x="8440" y="81"/>
                  </a:cubicBezTo>
                  <a:cubicBezTo>
                    <a:pt x="7803" y="28"/>
                    <a:pt x="7166" y="0"/>
                    <a:pt x="6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3"/>
            <p:cNvSpPr/>
            <p:nvPr/>
          </p:nvSpPr>
          <p:spPr>
            <a:xfrm>
              <a:off x="5197505" y="1576991"/>
              <a:ext cx="973224" cy="303445"/>
            </a:xfrm>
            <a:custGeom>
              <a:avLst/>
              <a:gdLst/>
              <a:ahLst/>
              <a:cxnLst/>
              <a:rect l="l" t="t" r="r" b="b"/>
              <a:pathLst>
                <a:path w="43192" h="13467" extrusionOk="0">
                  <a:moveTo>
                    <a:pt x="303" y="0"/>
                  </a:moveTo>
                  <a:cubicBezTo>
                    <a:pt x="202" y="0"/>
                    <a:pt x="101" y="3"/>
                    <a:pt x="0" y="9"/>
                  </a:cubicBezTo>
                  <a:cubicBezTo>
                    <a:pt x="677" y="103"/>
                    <a:pt x="1334" y="216"/>
                    <a:pt x="1974" y="385"/>
                  </a:cubicBezTo>
                  <a:cubicBezTo>
                    <a:pt x="5018" y="968"/>
                    <a:pt x="8063" y="1569"/>
                    <a:pt x="11052" y="2377"/>
                  </a:cubicBezTo>
                  <a:cubicBezTo>
                    <a:pt x="15036" y="3430"/>
                    <a:pt x="19002" y="4614"/>
                    <a:pt x="22911" y="5930"/>
                  </a:cubicBezTo>
                  <a:cubicBezTo>
                    <a:pt x="29659" y="8204"/>
                    <a:pt x="36294" y="10816"/>
                    <a:pt x="42947" y="13391"/>
                  </a:cubicBezTo>
                  <a:cubicBezTo>
                    <a:pt x="43011" y="13439"/>
                    <a:pt x="43065" y="13467"/>
                    <a:pt x="43105" y="13467"/>
                  </a:cubicBezTo>
                  <a:cubicBezTo>
                    <a:pt x="43161" y="13467"/>
                    <a:pt x="43192" y="13416"/>
                    <a:pt x="43192" y="13297"/>
                  </a:cubicBezTo>
                  <a:cubicBezTo>
                    <a:pt x="39113" y="11625"/>
                    <a:pt x="35072" y="9896"/>
                    <a:pt x="30956" y="8336"/>
                  </a:cubicBezTo>
                  <a:cubicBezTo>
                    <a:pt x="21784" y="4858"/>
                    <a:pt x="12480" y="1870"/>
                    <a:pt x="2763" y="310"/>
                  </a:cubicBezTo>
                  <a:cubicBezTo>
                    <a:pt x="1958" y="192"/>
                    <a:pt x="11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3"/>
            <p:cNvSpPr/>
            <p:nvPr/>
          </p:nvSpPr>
          <p:spPr>
            <a:xfrm>
              <a:off x="6734401" y="2188050"/>
              <a:ext cx="130035" cy="115073"/>
            </a:xfrm>
            <a:custGeom>
              <a:avLst/>
              <a:gdLst/>
              <a:ahLst/>
              <a:cxnLst/>
              <a:rect l="l" t="t" r="r" b="b"/>
              <a:pathLst>
                <a:path w="5771" h="5107" extrusionOk="0">
                  <a:moveTo>
                    <a:pt x="2913" y="2079"/>
                  </a:moveTo>
                  <a:lnTo>
                    <a:pt x="2913" y="2079"/>
                  </a:lnTo>
                  <a:cubicBezTo>
                    <a:pt x="3271" y="2173"/>
                    <a:pt x="3609" y="2361"/>
                    <a:pt x="3891" y="2587"/>
                  </a:cubicBezTo>
                  <a:cubicBezTo>
                    <a:pt x="3684" y="2850"/>
                    <a:pt x="3534" y="3132"/>
                    <a:pt x="3158" y="3282"/>
                  </a:cubicBezTo>
                  <a:cubicBezTo>
                    <a:pt x="3139" y="2869"/>
                    <a:pt x="3045" y="2455"/>
                    <a:pt x="2913" y="2079"/>
                  </a:cubicBezTo>
                  <a:close/>
                  <a:moveTo>
                    <a:pt x="1203" y="1"/>
                  </a:moveTo>
                  <a:cubicBezTo>
                    <a:pt x="1012" y="1"/>
                    <a:pt x="882" y="145"/>
                    <a:pt x="752" y="275"/>
                  </a:cubicBezTo>
                  <a:cubicBezTo>
                    <a:pt x="113" y="877"/>
                    <a:pt x="0" y="1497"/>
                    <a:pt x="395" y="2267"/>
                  </a:cubicBezTo>
                  <a:cubicBezTo>
                    <a:pt x="564" y="2418"/>
                    <a:pt x="790" y="2512"/>
                    <a:pt x="1015" y="2512"/>
                  </a:cubicBezTo>
                  <a:cubicBezTo>
                    <a:pt x="1786" y="2549"/>
                    <a:pt x="1955" y="2737"/>
                    <a:pt x="1955" y="3508"/>
                  </a:cubicBezTo>
                  <a:cubicBezTo>
                    <a:pt x="1955" y="3940"/>
                    <a:pt x="1729" y="4372"/>
                    <a:pt x="1917" y="4805"/>
                  </a:cubicBezTo>
                  <a:cubicBezTo>
                    <a:pt x="2037" y="5020"/>
                    <a:pt x="2195" y="5106"/>
                    <a:pt x="2376" y="5106"/>
                  </a:cubicBezTo>
                  <a:cubicBezTo>
                    <a:pt x="2479" y="5106"/>
                    <a:pt x="2591" y="5078"/>
                    <a:pt x="2707" y="5030"/>
                  </a:cubicBezTo>
                  <a:cubicBezTo>
                    <a:pt x="3421" y="4654"/>
                    <a:pt x="4041" y="4128"/>
                    <a:pt x="4530" y="3489"/>
                  </a:cubicBezTo>
                  <a:cubicBezTo>
                    <a:pt x="4670" y="3331"/>
                    <a:pt x="4778" y="3091"/>
                    <a:pt x="5006" y="3091"/>
                  </a:cubicBezTo>
                  <a:cubicBezTo>
                    <a:pt x="5022" y="3091"/>
                    <a:pt x="5039" y="3092"/>
                    <a:pt x="5056" y="3094"/>
                  </a:cubicBezTo>
                  <a:cubicBezTo>
                    <a:pt x="5079" y="3097"/>
                    <a:pt x="5101" y="3098"/>
                    <a:pt x="5123" y="3098"/>
                  </a:cubicBezTo>
                  <a:cubicBezTo>
                    <a:pt x="5451" y="3098"/>
                    <a:pt x="5594" y="2837"/>
                    <a:pt x="5770" y="2643"/>
                  </a:cubicBezTo>
                  <a:cubicBezTo>
                    <a:pt x="5695" y="2324"/>
                    <a:pt x="5451" y="2079"/>
                    <a:pt x="5150" y="1967"/>
                  </a:cubicBezTo>
                  <a:cubicBezTo>
                    <a:pt x="3872" y="1290"/>
                    <a:pt x="2613" y="595"/>
                    <a:pt x="1297" y="12"/>
                  </a:cubicBezTo>
                  <a:cubicBezTo>
                    <a:pt x="1264" y="4"/>
                    <a:pt x="1233" y="1"/>
                    <a:pt x="1203"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a:off x="7795705" y="1865587"/>
              <a:ext cx="377645" cy="407973"/>
            </a:xfrm>
            <a:custGeom>
              <a:avLst/>
              <a:gdLst/>
              <a:ahLst/>
              <a:cxnLst/>
              <a:rect l="l" t="t" r="r" b="b"/>
              <a:pathLst>
                <a:path w="16760" h="18106" extrusionOk="0">
                  <a:moveTo>
                    <a:pt x="0" y="1"/>
                  </a:moveTo>
                  <a:cubicBezTo>
                    <a:pt x="151" y="189"/>
                    <a:pt x="207" y="264"/>
                    <a:pt x="263" y="320"/>
                  </a:cubicBezTo>
                  <a:cubicBezTo>
                    <a:pt x="1748" y="1749"/>
                    <a:pt x="3177" y="3234"/>
                    <a:pt x="4586" y="4718"/>
                  </a:cubicBezTo>
                  <a:cubicBezTo>
                    <a:pt x="7443" y="7707"/>
                    <a:pt x="10281" y="10733"/>
                    <a:pt x="12988" y="13891"/>
                  </a:cubicBezTo>
                  <a:cubicBezTo>
                    <a:pt x="14172" y="15300"/>
                    <a:pt x="15375" y="16691"/>
                    <a:pt x="16578" y="18101"/>
                  </a:cubicBezTo>
                  <a:cubicBezTo>
                    <a:pt x="16598" y="18104"/>
                    <a:pt x="16617" y="18105"/>
                    <a:pt x="16634" y="18105"/>
                  </a:cubicBezTo>
                  <a:cubicBezTo>
                    <a:pt x="16725" y="18105"/>
                    <a:pt x="16760" y="18061"/>
                    <a:pt x="16728" y="17950"/>
                  </a:cubicBezTo>
                  <a:cubicBezTo>
                    <a:pt x="16672" y="17875"/>
                    <a:pt x="16634" y="17800"/>
                    <a:pt x="16578" y="17725"/>
                  </a:cubicBezTo>
                  <a:cubicBezTo>
                    <a:pt x="14679" y="15263"/>
                    <a:pt x="12687" y="12894"/>
                    <a:pt x="10638" y="10564"/>
                  </a:cubicBezTo>
                  <a:cubicBezTo>
                    <a:pt x="7499" y="7011"/>
                    <a:pt x="4116" y="3704"/>
                    <a:pt x="658" y="471"/>
                  </a:cubicBezTo>
                  <a:cubicBezTo>
                    <a:pt x="489" y="245"/>
                    <a:pt x="245"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p:nvPr/>
          </p:nvSpPr>
          <p:spPr>
            <a:xfrm>
              <a:off x="7890138" y="2051931"/>
              <a:ext cx="166470" cy="180868"/>
            </a:xfrm>
            <a:custGeom>
              <a:avLst/>
              <a:gdLst/>
              <a:ahLst/>
              <a:cxnLst/>
              <a:rect l="l" t="t" r="r" b="b"/>
              <a:pathLst>
                <a:path w="7388" h="8027" extrusionOk="0">
                  <a:moveTo>
                    <a:pt x="1" y="1"/>
                  </a:moveTo>
                  <a:lnTo>
                    <a:pt x="1" y="1"/>
                  </a:lnTo>
                  <a:cubicBezTo>
                    <a:pt x="19" y="170"/>
                    <a:pt x="113" y="320"/>
                    <a:pt x="245" y="414"/>
                  </a:cubicBezTo>
                  <a:cubicBezTo>
                    <a:pt x="2106" y="2313"/>
                    <a:pt x="3891" y="4249"/>
                    <a:pt x="5677" y="6241"/>
                  </a:cubicBezTo>
                  <a:cubicBezTo>
                    <a:pt x="6184" y="6861"/>
                    <a:pt x="6729" y="7463"/>
                    <a:pt x="7312" y="8026"/>
                  </a:cubicBezTo>
                  <a:lnTo>
                    <a:pt x="7387" y="7970"/>
                  </a:lnTo>
                  <a:cubicBezTo>
                    <a:pt x="7331" y="7876"/>
                    <a:pt x="7274" y="7763"/>
                    <a:pt x="7218" y="7669"/>
                  </a:cubicBezTo>
                  <a:cubicBezTo>
                    <a:pt x="5320" y="5019"/>
                    <a:pt x="3102" y="2613"/>
                    <a:pt x="640" y="471"/>
                  </a:cubicBezTo>
                  <a:cubicBezTo>
                    <a:pt x="452" y="320"/>
                    <a:pt x="245"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3"/>
            <p:cNvSpPr/>
            <p:nvPr/>
          </p:nvSpPr>
          <p:spPr>
            <a:xfrm>
              <a:off x="6794541" y="2706049"/>
              <a:ext cx="298578" cy="666827"/>
            </a:xfrm>
            <a:custGeom>
              <a:avLst/>
              <a:gdLst/>
              <a:ahLst/>
              <a:cxnLst/>
              <a:rect l="l" t="t" r="r" b="b"/>
              <a:pathLst>
                <a:path w="13251" h="29594" extrusionOk="0">
                  <a:moveTo>
                    <a:pt x="4596" y="1"/>
                  </a:moveTo>
                  <a:cubicBezTo>
                    <a:pt x="4496" y="1"/>
                    <a:pt x="4385" y="29"/>
                    <a:pt x="4267" y="85"/>
                  </a:cubicBezTo>
                  <a:cubicBezTo>
                    <a:pt x="3928" y="292"/>
                    <a:pt x="3665" y="611"/>
                    <a:pt x="3534" y="987"/>
                  </a:cubicBezTo>
                  <a:cubicBezTo>
                    <a:pt x="3289" y="1758"/>
                    <a:pt x="3139" y="2547"/>
                    <a:pt x="3120" y="3374"/>
                  </a:cubicBezTo>
                  <a:cubicBezTo>
                    <a:pt x="3083" y="4276"/>
                    <a:pt x="3270" y="5160"/>
                    <a:pt x="3383" y="6062"/>
                  </a:cubicBezTo>
                  <a:cubicBezTo>
                    <a:pt x="3534" y="7002"/>
                    <a:pt x="3740" y="7923"/>
                    <a:pt x="4041" y="8825"/>
                  </a:cubicBezTo>
                  <a:cubicBezTo>
                    <a:pt x="4210" y="9407"/>
                    <a:pt x="4530" y="9915"/>
                    <a:pt x="4737" y="10460"/>
                  </a:cubicBezTo>
                  <a:cubicBezTo>
                    <a:pt x="5150" y="11588"/>
                    <a:pt x="5225" y="12809"/>
                    <a:pt x="4981" y="13975"/>
                  </a:cubicBezTo>
                  <a:cubicBezTo>
                    <a:pt x="4718" y="15159"/>
                    <a:pt x="4304" y="16287"/>
                    <a:pt x="3722" y="17358"/>
                  </a:cubicBezTo>
                  <a:cubicBezTo>
                    <a:pt x="3346" y="18091"/>
                    <a:pt x="2913" y="18824"/>
                    <a:pt x="2932" y="19707"/>
                  </a:cubicBezTo>
                  <a:cubicBezTo>
                    <a:pt x="2913" y="19914"/>
                    <a:pt x="2876" y="20121"/>
                    <a:pt x="2819" y="20309"/>
                  </a:cubicBezTo>
                  <a:cubicBezTo>
                    <a:pt x="2782" y="20722"/>
                    <a:pt x="2481" y="21061"/>
                    <a:pt x="2068" y="21136"/>
                  </a:cubicBezTo>
                  <a:cubicBezTo>
                    <a:pt x="1823" y="21192"/>
                    <a:pt x="1579" y="21286"/>
                    <a:pt x="1335" y="21342"/>
                  </a:cubicBezTo>
                  <a:cubicBezTo>
                    <a:pt x="977" y="21399"/>
                    <a:pt x="714" y="21718"/>
                    <a:pt x="714" y="22076"/>
                  </a:cubicBezTo>
                  <a:cubicBezTo>
                    <a:pt x="602" y="23034"/>
                    <a:pt x="470" y="24011"/>
                    <a:pt x="94" y="24914"/>
                  </a:cubicBezTo>
                  <a:cubicBezTo>
                    <a:pt x="19" y="25158"/>
                    <a:pt x="0" y="25421"/>
                    <a:pt x="38" y="25665"/>
                  </a:cubicBezTo>
                  <a:cubicBezTo>
                    <a:pt x="38" y="26210"/>
                    <a:pt x="132" y="26304"/>
                    <a:pt x="714" y="26417"/>
                  </a:cubicBezTo>
                  <a:lnTo>
                    <a:pt x="1560" y="26267"/>
                  </a:lnTo>
                  <a:cubicBezTo>
                    <a:pt x="1904" y="26095"/>
                    <a:pt x="2266" y="26058"/>
                    <a:pt x="2629" y="26058"/>
                  </a:cubicBezTo>
                  <a:cubicBezTo>
                    <a:pt x="2901" y="26058"/>
                    <a:pt x="3174" y="26079"/>
                    <a:pt x="3440" y="26079"/>
                  </a:cubicBezTo>
                  <a:cubicBezTo>
                    <a:pt x="4793" y="26117"/>
                    <a:pt x="6109" y="26530"/>
                    <a:pt x="7255" y="27263"/>
                  </a:cubicBezTo>
                  <a:cubicBezTo>
                    <a:pt x="8232" y="27864"/>
                    <a:pt x="9191" y="28522"/>
                    <a:pt x="10168" y="29161"/>
                  </a:cubicBezTo>
                  <a:cubicBezTo>
                    <a:pt x="10394" y="29331"/>
                    <a:pt x="10638" y="29462"/>
                    <a:pt x="10901" y="29556"/>
                  </a:cubicBezTo>
                  <a:cubicBezTo>
                    <a:pt x="10957" y="29582"/>
                    <a:pt x="11014" y="29594"/>
                    <a:pt x="11071" y="29594"/>
                  </a:cubicBezTo>
                  <a:cubicBezTo>
                    <a:pt x="11262" y="29594"/>
                    <a:pt x="11440" y="29454"/>
                    <a:pt x="11484" y="29237"/>
                  </a:cubicBezTo>
                  <a:cubicBezTo>
                    <a:pt x="11540" y="29067"/>
                    <a:pt x="11540" y="28879"/>
                    <a:pt x="11503" y="28691"/>
                  </a:cubicBezTo>
                  <a:cubicBezTo>
                    <a:pt x="11334" y="27996"/>
                    <a:pt x="11014" y="27395"/>
                    <a:pt x="10394" y="26981"/>
                  </a:cubicBezTo>
                  <a:cubicBezTo>
                    <a:pt x="9774" y="26568"/>
                    <a:pt x="9097" y="26229"/>
                    <a:pt x="8402" y="25966"/>
                  </a:cubicBezTo>
                  <a:cubicBezTo>
                    <a:pt x="6954" y="25440"/>
                    <a:pt x="5451" y="25158"/>
                    <a:pt x="3985" y="24744"/>
                  </a:cubicBezTo>
                  <a:cubicBezTo>
                    <a:pt x="3364" y="24575"/>
                    <a:pt x="2725" y="24444"/>
                    <a:pt x="2162" y="23974"/>
                  </a:cubicBezTo>
                  <a:cubicBezTo>
                    <a:pt x="2640" y="23479"/>
                    <a:pt x="3297" y="23201"/>
                    <a:pt x="3975" y="23201"/>
                  </a:cubicBezTo>
                  <a:cubicBezTo>
                    <a:pt x="4122" y="23201"/>
                    <a:pt x="4270" y="23214"/>
                    <a:pt x="4417" y="23241"/>
                  </a:cubicBezTo>
                  <a:cubicBezTo>
                    <a:pt x="5620" y="23410"/>
                    <a:pt x="6766" y="23823"/>
                    <a:pt x="7800" y="24463"/>
                  </a:cubicBezTo>
                  <a:cubicBezTo>
                    <a:pt x="8965" y="25196"/>
                    <a:pt x="10131" y="25929"/>
                    <a:pt x="11296" y="26643"/>
                  </a:cubicBezTo>
                  <a:cubicBezTo>
                    <a:pt x="11653" y="26850"/>
                    <a:pt x="12029" y="27037"/>
                    <a:pt x="12405" y="27207"/>
                  </a:cubicBezTo>
                  <a:cubicBezTo>
                    <a:pt x="12484" y="27250"/>
                    <a:pt x="12567" y="27271"/>
                    <a:pt x="12646" y="27271"/>
                  </a:cubicBezTo>
                  <a:cubicBezTo>
                    <a:pt x="12774" y="27271"/>
                    <a:pt x="12895" y="27217"/>
                    <a:pt x="12988" y="27113"/>
                  </a:cubicBezTo>
                  <a:cubicBezTo>
                    <a:pt x="13194" y="26962"/>
                    <a:pt x="13251" y="26699"/>
                    <a:pt x="13157" y="26492"/>
                  </a:cubicBezTo>
                  <a:cubicBezTo>
                    <a:pt x="13044" y="26173"/>
                    <a:pt x="12875" y="25891"/>
                    <a:pt x="12649" y="25647"/>
                  </a:cubicBezTo>
                  <a:cubicBezTo>
                    <a:pt x="12330" y="25346"/>
                    <a:pt x="12029" y="25008"/>
                    <a:pt x="11710" y="24707"/>
                  </a:cubicBezTo>
                  <a:cubicBezTo>
                    <a:pt x="10281" y="23410"/>
                    <a:pt x="8571" y="22451"/>
                    <a:pt x="6710" y="21925"/>
                  </a:cubicBezTo>
                  <a:cubicBezTo>
                    <a:pt x="5996" y="21737"/>
                    <a:pt x="5244" y="21700"/>
                    <a:pt x="4530" y="21530"/>
                  </a:cubicBezTo>
                  <a:cubicBezTo>
                    <a:pt x="4229" y="21493"/>
                    <a:pt x="4041" y="21211"/>
                    <a:pt x="4116" y="20910"/>
                  </a:cubicBezTo>
                  <a:cubicBezTo>
                    <a:pt x="4191" y="20572"/>
                    <a:pt x="4304" y="20252"/>
                    <a:pt x="4492" y="19933"/>
                  </a:cubicBezTo>
                  <a:cubicBezTo>
                    <a:pt x="4924" y="19162"/>
                    <a:pt x="5094" y="18279"/>
                    <a:pt x="5206" y="17414"/>
                  </a:cubicBezTo>
                  <a:cubicBezTo>
                    <a:pt x="5394" y="16193"/>
                    <a:pt x="5977" y="15535"/>
                    <a:pt x="7180" y="15366"/>
                  </a:cubicBezTo>
                  <a:cubicBezTo>
                    <a:pt x="7885" y="15267"/>
                    <a:pt x="8605" y="15212"/>
                    <a:pt x="9314" y="15212"/>
                  </a:cubicBezTo>
                  <a:cubicBezTo>
                    <a:pt x="9418" y="15212"/>
                    <a:pt x="9521" y="15213"/>
                    <a:pt x="9623" y="15215"/>
                  </a:cubicBezTo>
                  <a:cubicBezTo>
                    <a:pt x="9742" y="15231"/>
                    <a:pt x="9862" y="15237"/>
                    <a:pt x="9979" y="15237"/>
                  </a:cubicBezTo>
                  <a:cubicBezTo>
                    <a:pt x="10140" y="15237"/>
                    <a:pt x="10298" y="15226"/>
                    <a:pt x="10450" y="15215"/>
                  </a:cubicBezTo>
                  <a:cubicBezTo>
                    <a:pt x="10995" y="15196"/>
                    <a:pt x="11315" y="14595"/>
                    <a:pt x="11033" y="14125"/>
                  </a:cubicBezTo>
                  <a:cubicBezTo>
                    <a:pt x="10770" y="13616"/>
                    <a:pt x="10408" y="13255"/>
                    <a:pt x="9796" y="13255"/>
                  </a:cubicBezTo>
                  <a:cubicBezTo>
                    <a:pt x="9752" y="13255"/>
                    <a:pt x="9707" y="13257"/>
                    <a:pt x="9661" y="13260"/>
                  </a:cubicBezTo>
                  <a:cubicBezTo>
                    <a:pt x="9285" y="13279"/>
                    <a:pt x="8909" y="13317"/>
                    <a:pt x="8552" y="13373"/>
                  </a:cubicBezTo>
                  <a:cubicBezTo>
                    <a:pt x="8176" y="13486"/>
                    <a:pt x="7781" y="13542"/>
                    <a:pt x="7368" y="13542"/>
                  </a:cubicBezTo>
                  <a:cubicBezTo>
                    <a:pt x="6672" y="13505"/>
                    <a:pt x="6466" y="13166"/>
                    <a:pt x="6766" y="12527"/>
                  </a:cubicBezTo>
                  <a:cubicBezTo>
                    <a:pt x="7048" y="12020"/>
                    <a:pt x="7405" y="11550"/>
                    <a:pt x="7819" y="11155"/>
                  </a:cubicBezTo>
                  <a:cubicBezTo>
                    <a:pt x="8590" y="10385"/>
                    <a:pt x="9454" y="9708"/>
                    <a:pt x="10206" y="8919"/>
                  </a:cubicBezTo>
                  <a:cubicBezTo>
                    <a:pt x="10544" y="8580"/>
                    <a:pt x="10789" y="8186"/>
                    <a:pt x="10977" y="7753"/>
                  </a:cubicBezTo>
                  <a:cubicBezTo>
                    <a:pt x="11164" y="7415"/>
                    <a:pt x="11014" y="6964"/>
                    <a:pt x="10657" y="6814"/>
                  </a:cubicBezTo>
                  <a:cubicBezTo>
                    <a:pt x="10416" y="6679"/>
                    <a:pt x="10153" y="6613"/>
                    <a:pt x="9891" y="6613"/>
                  </a:cubicBezTo>
                  <a:cubicBezTo>
                    <a:pt x="9603" y="6613"/>
                    <a:pt x="9316" y="6694"/>
                    <a:pt x="9059" y="6851"/>
                  </a:cubicBezTo>
                  <a:cubicBezTo>
                    <a:pt x="8402" y="7265"/>
                    <a:pt x="7180" y="8975"/>
                    <a:pt x="6954" y="9802"/>
                  </a:cubicBezTo>
                  <a:cubicBezTo>
                    <a:pt x="6917" y="10009"/>
                    <a:pt x="6729" y="10159"/>
                    <a:pt x="6522" y="10159"/>
                  </a:cubicBezTo>
                  <a:cubicBezTo>
                    <a:pt x="6511" y="10161"/>
                    <a:pt x="6499" y="10162"/>
                    <a:pt x="6488" y="10162"/>
                  </a:cubicBezTo>
                  <a:cubicBezTo>
                    <a:pt x="6372" y="10162"/>
                    <a:pt x="6274" y="10074"/>
                    <a:pt x="6240" y="9971"/>
                  </a:cubicBezTo>
                  <a:cubicBezTo>
                    <a:pt x="6221" y="9858"/>
                    <a:pt x="6278" y="9802"/>
                    <a:pt x="6372" y="9765"/>
                  </a:cubicBezTo>
                  <a:cubicBezTo>
                    <a:pt x="6710" y="9671"/>
                    <a:pt x="6597" y="9407"/>
                    <a:pt x="6597" y="9182"/>
                  </a:cubicBezTo>
                  <a:cubicBezTo>
                    <a:pt x="6541" y="8900"/>
                    <a:pt x="6748" y="8712"/>
                    <a:pt x="6823" y="8486"/>
                  </a:cubicBezTo>
                  <a:cubicBezTo>
                    <a:pt x="6936" y="8204"/>
                    <a:pt x="7161" y="7979"/>
                    <a:pt x="7030" y="7641"/>
                  </a:cubicBezTo>
                  <a:cubicBezTo>
                    <a:pt x="6917" y="7565"/>
                    <a:pt x="6936" y="7471"/>
                    <a:pt x="6973" y="7340"/>
                  </a:cubicBezTo>
                  <a:cubicBezTo>
                    <a:pt x="7349" y="6363"/>
                    <a:pt x="7706" y="5385"/>
                    <a:pt x="8101" y="4427"/>
                  </a:cubicBezTo>
                  <a:cubicBezTo>
                    <a:pt x="8439" y="3637"/>
                    <a:pt x="8684" y="2810"/>
                    <a:pt x="8815" y="1964"/>
                  </a:cubicBezTo>
                  <a:cubicBezTo>
                    <a:pt x="8834" y="1626"/>
                    <a:pt x="8665" y="1307"/>
                    <a:pt x="8383" y="1137"/>
                  </a:cubicBezTo>
                  <a:cubicBezTo>
                    <a:pt x="8291" y="1091"/>
                    <a:pt x="8192" y="1070"/>
                    <a:pt x="8093" y="1070"/>
                  </a:cubicBezTo>
                  <a:cubicBezTo>
                    <a:pt x="7870" y="1070"/>
                    <a:pt x="7649" y="1180"/>
                    <a:pt x="7518" y="1363"/>
                  </a:cubicBezTo>
                  <a:cubicBezTo>
                    <a:pt x="7255" y="1645"/>
                    <a:pt x="7067" y="1964"/>
                    <a:pt x="6917" y="2303"/>
                  </a:cubicBezTo>
                  <a:cubicBezTo>
                    <a:pt x="6616" y="3017"/>
                    <a:pt x="6334" y="3731"/>
                    <a:pt x="6071" y="4445"/>
                  </a:cubicBezTo>
                  <a:cubicBezTo>
                    <a:pt x="5939" y="4840"/>
                    <a:pt x="5751" y="5216"/>
                    <a:pt x="5526" y="5573"/>
                  </a:cubicBezTo>
                  <a:cubicBezTo>
                    <a:pt x="5446" y="5698"/>
                    <a:pt x="5361" y="5759"/>
                    <a:pt x="5287" y="5759"/>
                  </a:cubicBezTo>
                  <a:cubicBezTo>
                    <a:pt x="5204" y="5759"/>
                    <a:pt x="5133" y="5684"/>
                    <a:pt x="5094" y="5536"/>
                  </a:cubicBezTo>
                  <a:cubicBezTo>
                    <a:pt x="4849" y="4821"/>
                    <a:pt x="4755" y="4051"/>
                    <a:pt x="4830" y="3280"/>
                  </a:cubicBezTo>
                  <a:cubicBezTo>
                    <a:pt x="4924" y="2472"/>
                    <a:pt x="4981" y="1664"/>
                    <a:pt x="5056" y="855"/>
                  </a:cubicBezTo>
                  <a:cubicBezTo>
                    <a:pt x="5094" y="724"/>
                    <a:pt x="5094" y="574"/>
                    <a:pt x="5056" y="442"/>
                  </a:cubicBezTo>
                  <a:cubicBezTo>
                    <a:pt x="5003" y="152"/>
                    <a:pt x="4831" y="1"/>
                    <a:pt x="4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3"/>
            <p:cNvSpPr/>
            <p:nvPr/>
          </p:nvSpPr>
          <p:spPr>
            <a:xfrm>
              <a:off x="6318925" y="3024839"/>
              <a:ext cx="451056" cy="359100"/>
            </a:xfrm>
            <a:custGeom>
              <a:avLst/>
              <a:gdLst/>
              <a:ahLst/>
              <a:cxnLst/>
              <a:rect l="l" t="t" r="r" b="b"/>
              <a:pathLst>
                <a:path w="20018" h="15937" extrusionOk="0">
                  <a:moveTo>
                    <a:pt x="6049" y="1"/>
                  </a:moveTo>
                  <a:cubicBezTo>
                    <a:pt x="5879" y="1"/>
                    <a:pt x="5708" y="31"/>
                    <a:pt x="5546" y="90"/>
                  </a:cubicBezTo>
                  <a:cubicBezTo>
                    <a:pt x="4756" y="353"/>
                    <a:pt x="4418" y="992"/>
                    <a:pt x="4249" y="1706"/>
                  </a:cubicBezTo>
                  <a:cubicBezTo>
                    <a:pt x="3967" y="2853"/>
                    <a:pt x="3967" y="4074"/>
                    <a:pt x="4249" y="5221"/>
                  </a:cubicBezTo>
                  <a:cubicBezTo>
                    <a:pt x="4455" y="6029"/>
                    <a:pt x="4719" y="6837"/>
                    <a:pt x="4643" y="7683"/>
                  </a:cubicBezTo>
                  <a:cubicBezTo>
                    <a:pt x="4618" y="8032"/>
                    <a:pt x="4529" y="8195"/>
                    <a:pt x="4324" y="8195"/>
                  </a:cubicBezTo>
                  <a:cubicBezTo>
                    <a:pt x="4231" y="8195"/>
                    <a:pt x="4113" y="8161"/>
                    <a:pt x="3967" y="8097"/>
                  </a:cubicBezTo>
                  <a:cubicBezTo>
                    <a:pt x="3196" y="7758"/>
                    <a:pt x="2538" y="7232"/>
                    <a:pt x="1843" y="6743"/>
                  </a:cubicBezTo>
                  <a:cubicBezTo>
                    <a:pt x="1523" y="6499"/>
                    <a:pt x="1166" y="6274"/>
                    <a:pt x="790" y="6086"/>
                  </a:cubicBezTo>
                  <a:cubicBezTo>
                    <a:pt x="629" y="6010"/>
                    <a:pt x="494" y="5973"/>
                    <a:pt x="384" y="5973"/>
                  </a:cubicBezTo>
                  <a:cubicBezTo>
                    <a:pt x="137" y="5973"/>
                    <a:pt x="20" y="6165"/>
                    <a:pt x="20" y="6555"/>
                  </a:cubicBezTo>
                  <a:cubicBezTo>
                    <a:pt x="1" y="7420"/>
                    <a:pt x="227" y="8285"/>
                    <a:pt x="659" y="9036"/>
                  </a:cubicBezTo>
                  <a:cubicBezTo>
                    <a:pt x="734" y="9130"/>
                    <a:pt x="884" y="9243"/>
                    <a:pt x="696" y="9375"/>
                  </a:cubicBezTo>
                  <a:cubicBezTo>
                    <a:pt x="960" y="9506"/>
                    <a:pt x="1223" y="9657"/>
                    <a:pt x="1467" y="9845"/>
                  </a:cubicBezTo>
                  <a:cubicBezTo>
                    <a:pt x="1881" y="10202"/>
                    <a:pt x="2388" y="10465"/>
                    <a:pt x="2914" y="10634"/>
                  </a:cubicBezTo>
                  <a:cubicBezTo>
                    <a:pt x="5151" y="11386"/>
                    <a:pt x="7425" y="11969"/>
                    <a:pt x="9681" y="12645"/>
                  </a:cubicBezTo>
                  <a:cubicBezTo>
                    <a:pt x="12932" y="13641"/>
                    <a:pt x="16203" y="14543"/>
                    <a:pt x="19341" y="15878"/>
                  </a:cubicBezTo>
                  <a:cubicBezTo>
                    <a:pt x="19462" y="15918"/>
                    <a:pt x="19583" y="15937"/>
                    <a:pt x="19704" y="15937"/>
                  </a:cubicBezTo>
                  <a:cubicBezTo>
                    <a:pt x="19809" y="15937"/>
                    <a:pt x="19913" y="15923"/>
                    <a:pt x="20018" y="15897"/>
                  </a:cubicBezTo>
                  <a:cubicBezTo>
                    <a:pt x="19905" y="15709"/>
                    <a:pt x="19736" y="15540"/>
                    <a:pt x="19529" y="15446"/>
                  </a:cubicBezTo>
                  <a:cubicBezTo>
                    <a:pt x="18665" y="14882"/>
                    <a:pt x="17800" y="14318"/>
                    <a:pt x="16973" y="13735"/>
                  </a:cubicBezTo>
                  <a:cubicBezTo>
                    <a:pt x="14906" y="12269"/>
                    <a:pt x="12932" y="10672"/>
                    <a:pt x="11335" y="8679"/>
                  </a:cubicBezTo>
                  <a:cubicBezTo>
                    <a:pt x="10150" y="7213"/>
                    <a:pt x="9173" y="5653"/>
                    <a:pt x="8778" y="3774"/>
                  </a:cubicBezTo>
                  <a:cubicBezTo>
                    <a:pt x="8684" y="3191"/>
                    <a:pt x="8496" y="2608"/>
                    <a:pt x="8252" y="2063"/>
                  </a:cubicBezTo>
                  <a:cubicBezTo>
                    <a:pt x="7914" y="1349"/>
                    <a:pt x="7538" y="635"/>
                    <a:pt x="6805" y="221"/>
                  </a:cubicBezTo>
                  <a:cubicBezTo>
                    <a:pt x="6576" y="73"/>
                    <a:pt x="6313"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3"/>
            <p:cNvSpPr/>
            <p:nvPr/>
          </p:nvSpPr>
          <p:spPr>
            <a:xfrm>
              <a:off x="6502745" y="2964587"/>
              <a:ext cx="230395" cy="374828"/>
            </a:xfrm>
            <a:custGeom>
              <a:avLst/>
              <a:gdLst/>
              <a:ahLst/>
              <a:cxnLst/>
              <a:rect l="l" t="t" r="r" b="b"/>
              <a:pathLst>
                <a:path w="10225" h="16635" extrusionOk="0">
                  <a:moveTo>
                    <a:pt x="0" y="1"/>
                  </a:moveTo>
                  <a:lnTo>
                    <a:pt x="0" y="1"/>
                  </a:lnTo>
                  <a:cubicBezTo>
                    <a:pt x="38" y="208"/>
                    <a:pt x="94" y="396"/>
                    <a:pt x="113" y="602"/>
                  </a:cubicBezTo>
                  <a:cubicBezTo>
                    <a:pt x="470" y="2971"/>
                    <a:pt x="1316" y="5188"/>
                    <a:pt x="2406" y="7294"/>
                  </a:cubicBezTo>
                  <a:cubicBezTo>
                    <a:pt x="3064" y="8553"/>
                    <a:pt x="3797" y="9775"/>
                    <a:pt x="4586" y="10940"/>
                  </a:cubicBezTo>
                  <a:cubicBezTo>
                    <a:pt x="5921" y="12857"/>
                    <a:pt x="7499" y="14586"/>
                    <a:pt x="9285" y="16071"/>
                  </a:cubicBezTo>
                  <a:cubicBezTo>
                    <a:pt x="9905" y="16578"/>
                    <a:pt x="9943" y="16578"/>
                    <a:pt x="10225" y="16635"/>
                  </a:cubicBezTo>
                  <a:cubicBezTo>
                    <a:pt x="5169" y="12180"/>
                    <a:pt x="1861" y="6542"/>
                    <a:pt x="0" y="1"/>
                  </a:cubicBezTo>
                  <a:close/>
                </a:path>
              </a:pathLst>
            </a:custGeom>
            <a:solidFill>
              <a:srgbClr val="0904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3"/>
            <p:cNvSpPr/>
            <p:nvPr/>
          </p:nvSpPr>
          <p:spPr>
            <a:xfrm>
              <a:off x="6600987" y="3083604"/>
              <a:ext cx="142315" cy="227871"/>
            </a:xfrm>
            <a:custGeom>
              <a:avLst/>
              <a:gdLst/>
              <a:ahLst/>
              <a:cxnLst/>
              <a:rect l="l" t="t" r="r" b="b"/>
              <a:pathLst>
                <a:path w="6316" h="10113" extrusionOk="0">
                  <a:moveTo>
                    <a:pt x="1" y="0"/>
                  </a:moveTo>
                  <a:cubicBezTo>
                    <a:pt x="1091" y="4023"/>
                    <a:pt x="3309" y="7312"/>
                    <a:pt x="6316" y="10112"/>
                  </a:cubicBezTo>
                  <a:cubicBezTo>
                    <a:pt x="3741" y="7049"/>
                    <a:pt x="1617" y="3647"/>
                    <a:pt x="1" y="0"/>
                  </a:cubicBezTo>
                  <a:close/>
                </a:path>
              </a:pathLst>
            </a:custGeom>
            <a:solidFill>
              <a:srgbClr val="0903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3"/>
            <p:cNvSpPr/>
            <p:nvPr/>
          </p:nvSpPr>
          <p:spPr>
            <a:xfrm>
              <a:off x="6583208" y="2651205"/>
              <a:ext cx="124537" cy="128120"/>
            </a:xfrm>
            <a:custGeom>
              <a:avLst/>
              <a:gdLst/>
              <a:ahLst/>
              <a:cxnLst/>
              <a:rect l="l" t="t" r="r" b="b"/>
              <a:pathLst>
                <a:path w="5527" h="5686" extrusionOk="0">
                  <a:moveTo>
                    <a:pt x="5357" y="0"/>
                  </a:moveTo>
                  <a:lnTo>
                    <a:pt x="0" y="5620"/>
                  </a:lnTo>
                  <a:cubicBezTo>
                    <a:pt x="55" y="5668"/>
                    <a:pt x="107" y="5686"/>
                    <a:pt x="157" y="5686"/>
                  </a:cubicBezTo>
                  <a:cubicBezTo>
                    <a:pt x="244" y="5686"/>
                    <a:pt x="323" y="5630"/>
                    <a:pt x="395" y="5583"/>
                  </a:cubicBezTo>
                  <a:cubicBezTo>
                    <a:pt x="884" y="5319"/>
                    <a:pt x="1353" y="5000"/>
                    <a:pt x="1786" y="4662"/>
                  </a:cubicBezTo>
                  <a:cubicBezTo>
                    <a:pt x="3252" y="3440"/>
                    <a:pt x="4492" y="1955"/>
                    <a:pt x="5413" y="282"/>
                  </a:cubicBezTo>
                  <a:cubicBezTo>
                    <a:pt x="5470" y="169"/>
                    <a:pt x="5526" y="75"/>
                    <a:pt x="5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3"/>
            <p:cNvSpPr/>
            <p:nvPr/>
          </p:nvSpPr>
          <p:spPr>
            <a:xfrm>
              <a:off x="6940570" y="2795616"/>
              <a:ext cx="87246" cy="117327"/>
            </a:xfrm>
            <a:custGeom>
              <a:avLst/>
              <a:gdLst/>
              <a:ahLst/>
              <a:cxnLst/>
              <a:rect l="l" t="t" r="r" b="b"/>
              <a:pathLst>
                <a:path w="3872" h="5207" extrusionOk="0">
                  <a:moveTo>
                    <a:pt x="3872" y="1"/>
                  </a:moveTo>
                  <a:lnTo>
                    <a:pt x="3872" y="1"/>
                  </a:lnTo>
                  <a:cubicBezTo>
                    <a:pt x="3083" y="452"/>
                    <a:pt x="2387" y="1053"/>
                    <a:pt x="1823" y="1748"/>
                  </a:cubicBezTo>
                  <a:cubicBezTo>
                    <a:pt x="1353" y="2350"/>
                    <a:pt x="1034" y="3064"/>
                    <a:pt x="583" y="3684"/>
                  </a:cubicBezTo>
                  <a:cubicBezTo>
                    <a:pt x="432" y="4060"/>
                    <a:pt x="282" y="4436"/>
                    <a:pt x="113" y="4793"/>
                  </a:cubicBezTo>
                  <a:cubicBezTo>
                    <a:pt x="56" y="4944"/>
                    <a:pt x="0" y="5094"/>
                    <a:pt x="169" y="5207"/>
                  </a:cubicBezTo>
                  <a:cubicBezTo>
                    <a:pt x="658" y="4267"/>
                    <a:pt x="1316" y="3421"/>
                    <a:pt x="1880" y="2500"/>
                  </a:cubicBezTo>
                  <a:cubicBezTo>
                    <a:pt x="2443" y="1598"/>
                    <a:pt x="3252" y="884"/>
                    <a:pt x="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3"/>
            <p:cNvSpPr/>
            <p:nvPr/>
          </p:nvSpPr>
          <p:spPr>
            <a:xfrm>
              <a:off x="6971556" y="2947710"/>
              <a:ext cx="102500" cy="49932"/>
            </a:xfrm>
            <a:custGeom>
              <a:avLst/>
              <a:gdLst/>
              <a:ahLst/>
              <a:cxnLst/>
              <a:rect l="l" t="t" r="r" b="b"/>
              <a:pathLst>
                <a:path w="4549" h="2216" extrusionOk="0">
                  <a:moveTo>
                    <a:pt x="4309" y="0"/>
                  </a:moveTo>
                  <a:cubicBezTo>
                    <a:pt x="2956" y="0"/>
                    <a:pt x="372" y="1349"/>
                    <a:pt x="1" y="2216"/>
                  </a:cubicBezTo>
                  <a:cubicBezTo>
                    <a:pt x="1467" y="1521"/>
                    <a:pt x="2933" y="618"/>
                    <a:pt x="4549" y="17"/>
                  </a:cubicBezTo>
                  <a:cubicBezTo>
                    <a:pt x="4475" y="6"/>
                    <a:pt x="4394" y="0"/>
                    <a:pt x="4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3"/>
            <p:cNvSpPr/>
            <p:nvPr/>
          </p:nvSpPr>
          <p:spPr>
            <a:xfrm>
              <a:off x="6942331" y="3064654"/>
              <a:ext cx="95741" cy="10771"/>
            </a:xfrm>
            <a:custGeom>
              <a:avLst/>
              <a:gdLst/>
              <a:ahLst/>
              <a:cxnLst/>
              <a:rect l="l" t="t" r="r" b="b"/>
              <a:pathLst>
                <a:path w="4249" h="478" extrusionOk="0">
                  <a:moveTo>
                    <a:pt x="1975" y="1"/>
                  </a:moveTo>
                  <a:cubicBezTo>
                    <a:pt x="1320" y="1"/>
                    <a:pt x="662" y="98"/>
                    <a:pt x="1" y="315"/>
                  </a:cubicBezTo>
                  <a:cubicBezTo>
                    <a:pt x="990" y="315"/>
                    <a:pt x="1969" y="477"/>
                    <a:pt x="2947" y="477"/>
                  </a:cubicBezTo>
                  <a:cubicBezTo>
                    <a:pt x="3381" y="477"/>
                    <a:pt x="3815" y="445"/>
                    <a:pt x="4248" y="353"/>
                  </a:cubicBezTo>
                  <a:cubicBezTo>
                    <a:pt x="3492" y="131"/>
                    <a:pt x="2735" y="1"/>
                    <a:pt x="1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3"/>
            <p:cNvSpPr/>
            <p:nvPr/>
          </p:nvSpPr>
          <p:spPr>
            <a:xfrm>
              <a:off x="6906347" y="2711345"/>
              <a:ext cx="40671" cy="92338"/>
            </a:xfrm>
            <a:custGeom>
              <a:avLst/>
              <a:gdLst/>
              <a:ahLst/>
              <a:cxnLst/>
              <a:rect l="l" t="t" r="r" b="b"/>
              <a:pathLst>
                <a:path w="1805" h="4098" extrusionOk="0">
                  <a:moveTo>
                    <a:pt x="1804" y="0"/>
                  </a:moveTo>
                  <a:lnTo>
                    <a:pt x="1804" y="0"/>
                  </a:lnTo>
                  <a:cubicBezTo>
                    <a:pt x="771" y="921"/>
                    <a:pt x="0" y="2914"/>
                    <a:pt x="207" y="4098"/>
                  </a:cubicBezTo>
                  <a:cubicBezTo>
                    <a:pt x="658" y="2744"/>
                    <a:pt x="1259" y="1447"/>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6391772" y="4414689"/>
              <a:ext cx="165186" cy="167304"/>
            </a:xfrm>
            <a:custGeom>
              <a:avLst/>
              <a:gdLst/>
              <a:ahLst/>
              <a:cxnLst/>
              <a:rect l="l" t="t" r="r" b="b"/>
              <a:pathLst>
                <a:path w="7331" h="7425" extrusionOk="0">
                  <a:moveTo>
                    <a:pt x="7331" y="0"/>
                  </a:moveTo>
                  <a:cubicBezTo>
                    <a:pt x="6485" y="0"/>
                    <a:pt x="5658" y="94"/>
                    <a:pt x="4794" y="113"/>
                  </a:cubicBezTo>
                  <a:cubicBezTo>
                    <a:pt x="4505" y="126"/>
                    <a:pt x="4217" y="130"/>
                    <a:pt x="3930" y="130"/>
                  </a:cubicBezTo>
                  <a:cubicBezTo>
                    <a:pt x="3355" y="130"/>
                    <a:pt x="2782" y="113"/>
                    <a:pt x="2219" y="113"/>
                  </a:cubicBezTo>
                  <a:cubicBezTo>
                    <a:pt x="2093" y="113"/>
                    <a:pt x="1968" y="122"/>
                    <a:pt x="1843" y="122"/>
                  </a:cubicBezTo>
                  <a:cubicBezTo>
                    <a:pt x="1780" y="122"/>
                    <a:pt x="1717" y="119"/>
                    <a:pt x="1655" y="113"/>
                  </a:cubicBezTo>
                  <a:cubicBezTo>
                    <a:pt x="1610" y="109"/>
                    <a:pt x="1566" y="108"/>
                    <a:pt x="1522" y="108"/>
                  </a:cubicBezTo>
                  <a:cubicBezTo>
                    <a:pt x="1119" y="108"/>
                    <a:pt x="729" y="250"/>
                    <a:pt x="339" y="301"/>
                  </a:cubicBezTo>
                  <a:cubicBezTo>
                    <a:pt x="114" y="320"/>
                    <a:pt x="1" y="451"/>
                    <a:pt x="189" y="677"/>
                  </a:cubicBezTo>
                  <a:cubicBezTo>
                    <a:pt x="433" y="959"/>
                    <a:pt x="715" y="1203"/>
                    <a:pt x="1053" y="1372"/>
                  </a:cubicBezTo>
                  <a:cubicBezTo>
                    <a:pt x="1730" y="1692"/>
                    <a:pt x="2444" y="1936"/>
                    <a:pt x="3158" y="2124"/>
                  </a:cubicBezTo>
                  <a:cubicBezTo>
                    <a:pt x="3741" y="2237"/>
                    <a:pt x="4305" y="2500"/>
                    <a:pt x="4794" y="2876"/>
                  </a:cubicBezTo>
                  <a:cubicBezTo>
                    <a:pt x="5301" y="3327"/>
                    <a:pt x="5263" y="3515"/>
                    <a:pt x="4643" y="3797"/>
                  </a:cubicBezTo>
                  <a:cubicBezTo>
                    <a:pt x="4286" y="3966"/>
                    <a:pt x="3891" y="4004"/>
                    <a:pt x="3591" y="4248"/>
                  </a:cubicBezTo>
                  <a:cubicBezTo>
                    <a:pt x="3591" y="4342"/>
                    <a:pt x="3647" y="4436"/>
                    <a:pt x="3741" y="4492"/>
                  </a:cubicBezTo>
                  <a:cubicBezTo>
                    <a:pt x="4718" y="5282"/>
                    <a:pt x="4737" y="5940"/>
                    <a:pt x="3797" y="6767"/>
                  </a:cubicBezTo>
                  <a:cubicBezTo>
                    <a:pt x="3553" y="6992"/>
                    <a:pt x="3215" y="7086"/>
                    <a:pt x="3083" y="7425"/>
                  </a:cubicBezTo>
                  <a:cubicBezTo>
                    <a:pt x="3215" y="7425"/>
                    <a:pt x="3365" y="7368"/>
                    <a:pt x="3478" y="7293"/>
                  </a:cubicBezTo>
                  <a:cubicBezTo>
                    <a:pt x="4869" y="6504"/>
                    <a:pt x="5057" y="5883"/>
                    <a:pt x="4380" y="4455"/>
                  </a:cubicBezTo>
                  <a:cubicBezTo>
                    <a:pt x="4587" y="4211"/>
                    <a:pt x="4925" y="4211"/>
                    <a:pt x="5169" y="4060"/>
                  </a:cubicBezTo>
                  <a:cubicBezTo>
                    <a:pt x="5771" y="3722"/>
                    <a:pt x="5846" y="3365"/>
                    <a:pt x="5395" y="2820"/>
                  </a:cubicBezTo>
                  <a:cubicBezTo>
                    <a:pt x="5113" y="2500"/>
                    <a:pt x="4775" y="2256"/>
                    <a:pt x="4380" y="2105"/>
                  </a:cubicBezTo>
                  <a:cubicBezTo>
                    <a:pt x="3722" y="1824"/>
                    <a:pt x="3046" y="1579"/>
                    <a:pt x="2350" y="1391"/>
                  </a:cubicBezTo>
                  <a:cubicBezTo>
                    <a:pt x="1843" y="1241"/>
                    <a:pt x="1335" y="1109"/>
                    <a:pt x="903" y="696"/>
                  </a:cubicBezTo>
                  <a:cubicBezTo>
                    <a:pt x="3064" y="508"/>
                    <a:pt x="5226" y="508"/>
                    <a:pt x="7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6816983" y="4268566"/>
              <a:ext cx="99954" cy="360858"/>
            </a:xfrm>
            <a:custGeom>
              <a:avLst/>
              <a:gdLst/>
              <a:ahLst/>
              <a:cxnLst/>
              <a:rect l="l" t="t" r="r" b="b"/>
              <a:pathLst>
                <a:path w="4436" h="16015" extrusionOk="0">
                  <a:moveTo>
                    <a:pt x="1128" y="1"/>
                  </a:moveTo>
                  <a:cubicBezTo>
                    <a:pt x="1560" y="696"/>
                    <a:pt x="1504" y="1354"/>
                    <a:pt x="1391" y="2031"/>
                  </a:cubicBezTo>
                  <a:cubicBezTo>
                    <a:pt x="1278" y="2689"/>
                    <a:pt x="1090" y="3347"/>
                    <a:pt x="846" y="3967"/>
                  </a:cubicBezTo>
                  <a:cubicBezTo>
                    <a:pt x="470" y="4888"/>
                    <a:pt x="226" y="5865"/>
                    <a:pt x="113" y="6861"/>
                  </a:cubicBezTo>
                  <a:cubicBezTo>
                    <a:pt x="0" y="7970"/>
                    <a:pt x="113" y="9079"/>
                    <a:pt x="451" y="10150"/>
                  </a:cubicBezTo>
                  <a:cubicBezTo>
                    <a:pt x="1166" y="12462"/>
                    <a:pt x="2556" y="14492"/>
                    <a:pt x="4436" y="16015"/>
                  </a:cubicBezTo>
                  <a:cubicBezTo>
                    <a:pt x="4417" y="15939"/>
                    <a:pt x="4417" y="15883"/>
                    <a:pt x="4380" y="15845"/>
                  </a:cubicBezTo>
                  <a:cubicBezTo>
                    <a:pt x="3440" y="15018"/>
                    <a:pt x="2801" y="13947"/>
                    <a:pt x="2162" y="12895"/>
                  </a:cubicBezTo>
                  <a:cubicBezTo>
                    <a:pt x="1203" y="11410"/>
                    <a:pt x="658" y="9681"/>
                    <a:pt x="583" y="7914"/>
                  </a:cubicBezTo>
                  <a:cubicBezTo>
                    <a:pt x="545" y="6673"/>
                    <a:pt x="714" y="5452"/>
                    <a:pt x="1109" y="4268"/>
                  </a:cubicBezTo>
                  <a:cubicBezTo>
                    <a:pt x="1447" y="3234"/>
                    <a:pt x="1767" y="2181"/>
                    <a:pt x="1692" y="1072"/>
                  </a:cubicBezTo>
                  <a:cubicBezTo>
                    <a:pt x="1673" y="565"/>
                    <a:pt x="1598" y="396"/>
                    <a:pt x="1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6796659" y="3413097"/>
              <a:ext cx="87674" cy="116470"/>
            </a:xfrm>
            <a:custGeom>
              <a:avLst/>
              <a:gdLst/>
              <a:ahLst/>
              <a:cxnLst/>
              <a:rect l="l" t="t" r="r" b="b"/>
              <a:pathLst>
                <a:path w="3891" h="5169" extrusionOk="0">
                  <a:moveTo>
                    <a:pt x="0" y="0"/>
                  </a:moveTo>
                  <a:cubicBezTo>
                    <a:pt x="282" y="376"/>
                    <a:pt x="639" y="677"/>
                    <a:pt x="959" y="1015"/>
                  </a:cubicBezTo>
                  <a:cubicBezTo>
                    <a:pt x="1692" y="1823"/>
                    <a:pt x="2519" y="2556"/>
                    <a:pt x="3045" y="3534"/>
                  </a:cubicBezTo>
                  <a:cubicBezTo>
                    <a:pt x="3440" y="3985"/>
                    <a:pt x="3477" y="4624"/>
                    <a:pt x="3816" y="5169"/>
                  </a:cubicBezTo>
                  <a:cubicBezTo>
                    <a:pt x="3891" y="4455"/>
                    <a:pt x="3628" y="3891"/>
                    <a:pt x="3421" y="3308"/>
                  </a:cubicBezTo>
                  <a:cubicBezTo>
                    <a:pt x="2613" y="1861"/>
                    <a:pt x="1410" y="8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6168588" y="2636289"/>
              <a:ext cx="330349" cy="356284"/>
            </a:xfrm>
            <a:custGeom>
              <a:avLst/>
              <a:gdLst/>
              <a:ahLst/>
              <a:cxnLst/>
              <a:rect l="l" t="t" r="r" b="b"/>
              <a:pathLst>
                <a:path w="14661" h="15812" extrusionOk="0">
                  <a:moveTo>
                    <a:pt x="12045" y="1"/>
                  </a:moveTo>
                  <a:cubicBezTo>
                    <a:pt x="11861" y="1"/>
                    <a:pt x="11670" y="58"/>
                    <a:pt x="11522" y="174"/>
                  </a:cubicBezTo>
                  <a:cubicBezTo>
                    <a:pt x="10282" y="775"/>
                    <a:pt x="8928" y="1245"/>
                    <a:pt x="7669" y="1752"/>
                  </a:cubicBezTo>
                  <a:cubicBezTo>
                    <a:pt x="6410" y="2279"/>
                    <a:pt x="5113" y="2730"/>
                    <a:pt x="3872" y="3331"/>
                  </a:cubicBezTo>
                  <a:cubicBezTo>
                    <a:pt x="4023" y="3369"/>
                    <a:pt x="4154" y="3406"/>
                    <a:pt x="4154" y="3576"/>
                  </a:cubicBezTo>
                  <a:cubicBezTo>
                    <a:pt x="4192" y="3839"/>
                    <a:pt x="4192" y="4083"/>
                    <a:pt x="4154" y="4346"/>
                  </a:cubicBezTo>
                  <a:cubicBezTo>
                    <a:pt x="3966" y="5512"/>
                    <a:pt x="3666" y="6658"/>
                    <a:pt x="3271" y="7767"/>
                  </a:cubicBezTo>
                  <a:cubicBezTo>
                    <a:pt x="3121" y="8180"/>
                    <a:pt x="3064" y="8669"/>
                    <a:pt x="2688" y="8951"/>
                  </a:cubicBezTo>
                  <a:cubicBezTo>
                    <a:pt x="2350" y="9233"/>
                    <a:pt x="2068" y="9571"/>
                    <a:pt x="1824" y="9928"/>
                  </a:cubicBezTo>
                  <a:cubicBezTo>
                    <a:pt x="602" y="11507"/>
                    <a:pt x="1" y="13462"/>
                    <a:pt x="113" y="15454"/>
                  </a:cubicBezTo>
                  <a:cubicBezTo>
                    <a:pt x="113" y="15586"/>
                    <a:pt x="170" y="15717"/>
                    <a:pt x="283" y="15811"/>
                  </a:cubicBezTo>
                  <a:cubicBezTo>
                    <a:pt x="583" y="15793"/>
                    <a:pt x="583" y="15511"/>
                    <a:pt x="696" y="15323"/>
                  </a:cubicBezTo>
                  <a:cubicBezTo>
                    <a:pt x="1373" y="14045"/>
                    <a:pt x="1993" y="12748"/>
                    <a:pt x="2519" y="11394"/>
                  </a:cubicBezTo>
                  <a:cubicBezTo>
                    <a:pt x="2782" y="10737"/>
                    <a:pt x="3196" y="10116"/>
                    <a:pt x="3196" y="9365"/>
                  </a:cubicBezTo>
                  <a:cubicBezTo>
                    <a:pt x="3403" y="8462"/>
                    <a:pt x="3778" y="7598"/>
                    <a:pt x="4305" y="6846"/>
                  </a:cubicBezTo>
                  <a:cubicBezTo>
                    <a:pt x="4493" y="6573"/>
                    <a:pt x="4711" y="6331"/>
                    <a:pt x="5045" y="6331"/>
                  </a:cubicBezTo>
                  <a:cubicBezTo>
                    <a:pt x="5079" y="6331"/>
                    <a:pt x="5114" y="6333"/>
                    <a:pt x="5151" y="6339"/>
                  </a:cubicBezTo>
                  <a:cubicBezTo>
                    <a:pt x="5414" y="6376"/>
                    <a:pt x="5583" y="6827"/>
                    <a:pt x="5545" y="7297"/>
                  </a:cubicBezTo>
                  <a:cubicBezTo>
                    <a:pt x="5545" y="7391"/>
                    <a:pt x="5545" y="7485"/>
                    <a:pt x="5526" y="7579"/>
                  </a:cubicBezTo>
                  <a:cubicBezTo>
                    <a:pt x="5395" y="7993"/>
                    <a:pt x="5282" y="8425"/>
                    <a:pt x="5113" y="8838"/>
                  </a:cubicBezTo>
                  <a:cubicBezTo>
                    <a:pt x="4474" y="10417"/>
                    <a:pt x="3816" y="12015"/>
                    <a:pt x="3158" y="13594"/>
                  </a:cubicBezTo>
                  <a:cubicBezTo>
                    <a:pt x="2952" y="14139"/>
                    <a:pt x="2782" y="14702"/>
                    <a:pt x="2688" y="15266"/>
                  </a:cubicBezTo>
                  <a:cubicBezTo>
                    <a:pt x="2651" y="15379"/>
                    <a:pt x="2688" y="15511"/>
                    <a:pt x="2782" y="15586"/>
                  </a:cubicBezTo>
                  <a:cubicBezTo>
                    <a:pt x="2839" y="15623"/>
                    <a:pt x="2909" y="15642"/>
                    <a:pt x="2980" y="15642"/>
                  </a:cubicBezTo>
                  <a:cubicBezTo>
                    <a:pt x="3050" y="15642"/>
                    <a:pt x="3121" y="15623"/>
                    <a:pt x="3177" y="15586"/>
                  </a:cubicBezTo>
                  <a:cubicBezTo>
                    <a:pt x="3365" y="15435"/>
                    <a:pt x="3515" y="15266"/>
                    <a:pt x="3628" y="15060"/>
                  </a:cubicBezTo>
                  <a:cubicBezTo>
                    <a:pt x="4230" y="14157"/>
                    <a:pt x="4756" y="13236"/>
                    <a:pt x="5395" y="12391"/>
                  </a:cubicBezTo>
                  <a:cubicBezTo>
                    <a:pt x="6034" y="11526"/>
                    <a:pt x="6598" y="10643"/>
                    <a:pt x="7519" y="9985"/>
                  </a:cubicBezTo>
                  <a:cubicBezTo>
                    <a:pt x="8179" y="9517"/>
                    <a:pt x="8850" y="9220"/>
                    <a:pt x="9597" y="9220"/>
                  </a:cubicBezTo>
                  <a:cubicBezTo>
                    <a:pt x="9870" y="9220"/>
                    <a:pt x="10154" y="9260"/>
                    <a:pt x="10451" y="9346"/>
                  </a:cubicBezTo>
                  <a:lnTo>
                    <a:pt x="13778" y="5963"/>
                  </a:lnTo>
                  <a:cubicBezTo>
                    <a:pt x="13966" y="5775"/>
                    <a:pt x="14116" y="5455"/>
                    <a:pt x="14398" y="5361"/>
                  </a:cubicBezTo>
                  <a:cubicBezTo>
                    <a:pt x="14605" y="5098"/>
                    <a:pt x="14661" y="5136"/>
                    <a:pt x="14661" y="4891"/>
                  </a:cubicBezTo>
                  <a:cubicBezTo>
                    <a:pt x="13646" y="3745"/>
                    <a:pt x="13026" y="2391"/>
                    <a:pt x="12556" y="925"/>
                  </a:cubicBezTo>
                  <a:cubicBezTo>
                    <a:pt x="12462" y="606"/>
                    <a:pt x="12424" y="249"/>
                    <a:pt x="12124" y="4"/>
                  </a:cubicBezTo>
                  <a:cubicBezTo>
                    <a:pt x="12098" y="2"/>
                    <a:pt x="12072" y="1"/>
                    <a:pt x="12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6441749" y="2465290"/>
              <a:ext cx="273184" cy="281228"/>
            </a:xfrm>
            <a:custGeom>
              <a:avLst/>
              <a:gdLst/>
              <a:ahLst/>
              <a:cxnLst/>
              <a:rect l="l" t="t" r="r" b="b"/>
              <a:pathLst>
                <a:path w="12124" h="12481" extrusionOk="0">
                  <a:moveTo>
                    <a:pt x="10902" y="0"/>
                  </a:moveTo>
                  <a:lnTo>
                    <a:pt x="10902" y="0"/>
                  </a:lnTo>
                  <a:cubicBezTo>
                    <a:pt x="10676" y="658"/>
                    <a:pt x="10676" y="658"/>
                    <a:pt x="9962" y="1128"/>
                  </a:cubicBezTo>
                  <a:cubicBezTo>
                    <a:pt x="7895" y="2406"/>
                    <a:pt x="5808" y="3646"/>
                    <a:pt x="3910" y="5188"/>
                  </a:cubicBezTo>
                  <a:cubicBezTo>
                    <a:pt x="2707" y="6146"/>
                    <a:pt x="1410" y="6954"/>
                    <a:pt x="1" y="7575"/>
                  </a:cubicBezTo>
                  <a:cubicBezTo>
                    <a:pt x="151" y="8045"/>
                    <a:pt x="283" y="8514"/>
                    <a:pt x="433" y="8984"/>
                  </a:cubicBezTo>
                  <a:cubicBezTo>
                    <a:pt x="734" y="10037"/>
                    <a:pt x="1222" y="11033"/>
                    <a:pt x="1861" y="11916"/>
                  </a:cubicBezTo>
                  <a:cubicBezTo>
                    <a:pt x="2031" y="12161"/>
                    <a:pt x="2200" y="12424"/>
                    <a:pt x="2538" y="12480"/>
                  </a:cubicBezTo>
                  <a:cubicBezTo>
                    <a:pt x="2839" y="12367"/>
                    <a:pt x="3102" y="12180"/>
                    <a:pt x="3309" y="11916"/>
                  </a:cubicBezTo>
                  <a:cubicBezTo>
                    <a:pt x="4981" y="10206"/>
                    <a:pt x="6654" y="8514"/>
                    <a:pt x="8346" y="6804"/>
                  </a:cubicBezTo>
                  <a:cubicBezTo>
                    <a:pt x="9455" y="5658"/>
                    <a:pt x="10582" y="4511"/>
                    <a:pt x="11729" y="3383"/>
                  </a:cubicBezTo>
                  <a:cubicBezTo>
                    <a:pt x="12011" y="3120"/>
                    <a:pt x="12124" y="2895"/>
                    <a:pt x="11879" y="2500"/>
                  </a:cubicBezTo>
                  <a:cubicBezTo>
                    <a:pt x="11579" y="1955"/>
                    <a:pt x="11353" y="1372"/>
                    <a:pt x="11071" y="808"/>
                  </a:cubicBezTo>
                  <a:cubicBezTo>
                    <a:pt x="10939" y="564"/>
                    <a:pt x="10864" y="282"/>
                    <a:pt x="10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3"/>
            <p:cNvSpPr/>
            <p:nvPr/>
          </p:nvSpPr>
          <p:spPr>
            <a:xfrm>
              <a:off x="6835189" y="2307314"/>
              <a:ext cx="115637" cy="168160"/>
            </a:xfrm>
            <a:custGeom>
              <a:avLst/>
              <a:gdLst/>
              <a:ahLst/>
              <a:cxnLst/>
              <a:rect l="l" t="t" r="r" b="b"/>
              <a:pathLst>
                <a:path w="5132" h="7463" extrusionOk="0">
                  <a:moveTo>
                    <a:pt x="2331" y="0"/>
                  </a:moveTo>
                  <a:cubicBezTo>
                    <a:pt x="1654" y="38"/>
                    <a:pt x="1241" y="564"/>
                    <a:pt x="715" y="884"/>
                  </a:cubicBezTo>
                  <a:cubicBezTo>
                    <a:pt x="358" y="1091"/>
                    <a:pt x="94" y="1466"/>
                    <a:pt x="38" y="1880"/>
                  </a:cubicBezTo>
                  <a:cubicBezTo>
                    <a:pt x="0" y="2162"/>
                    <a:pt x="94" y="2444"/>
                    <a:pt x="301" y="2651"/>
                  </a:cubicBezTo>
                  <a:cubicBezTo>
                    <a:pt x="1316" y="4098"/>
                    <a:pt x="1936" y="5752"/>
                    <a:pt x="2857" y="7255"/>
                  </a:cubicBezTo>
                  <a:cubicBezTo>
                    <a:pt x="2857" y="7331"/>
                    <a:pt x="2857" y="7387"/>
                    <a:pt x="2839" y="7462"/>
                  </a:cubicBezTo>
                  <a:cubicBezTo>
                    <a:pt x="3741" y="7237"/>
                    <a:pt x="4361" y="6729"/>
                    <a:pt x="4624" y="5808"/>
                  </a:cubicBezTo>
                  <a:cubicBezTo>
                    <a:pt x="4699" y="5601"/>
                    <a:pt x="4812" y="5395"/>
                    <a:pt x="4925" y="5207"/>
                  </a:cubicBezTo>
                  <a:cubicBezTo>
                    <a:pt x="5132" y="4868"/>
                    <a:pt x="5075" y="4436"/>
                    <a:pt x="4793" y="4173"/>
                  </a:cubicBezTo>
                  <a:cubicBezTo>
                    <a:pt x="4474" y="3947"/>
                    <a:pt x="4211" y="3647"/>
                    <a:pt x="4041" y="3290"/>
                  </a:cubicBezTo>
                  <a:cubicBezTo>
                    <a:pt x="3609" y="2538"/>
                    <a:pt x="3346" y="1711"/>
                    <a:pt x="3271" y="846"/>
                  </a:cubicBezTo>
                  <a:cubicBezTo>
                    <a:pt x="3026" y="470"/>
                    <a:pt x="2801" y="94"/>
                    <a:pt x="2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783950" y="2333294"/>
              <a:ext cx="117327" cy="137516"/>
            </a:xfrm>
            <a:custGeom>
              <a:avLst/>
              <a:gdLst/>
              <a:ahLst/>
              <a:cxnLst/>
              <a:rect l="l" t="t" r="r" b="b"/>
              <a:pathLst>
                <a:path w="5207" h="6103" extrusionOk="0">
                  <a:moveTo>
                    <a:pt x="1030" y="1"/>
                  </a:moveTo>
                  <a:cubicBezTo>
                    <a:pt x="722" y="1"/>
                    <a:pt x="395" y="142"/>
                    <a:pt x="0" y="426"/>
                  </a:cubicBezTo>
                  <a:cubicBezTo>
                    <a:pt x="276" y="345"/>
                    <a:pt x="539" y="293"/>
                    <a:pt x="781" y="293"/>
                  </a:cubicBezTo>
                  <a:cubicBezTo>
                    <a:pt x="1266" y="293"/>
                    <a:pt x="1667" y="501"/>
                    <a:pt x="1917" y="1103"/>
                  </a:cubicBezTo>
                  <a:cubicBezTo>
                    <a:pt x="2124" y="1272"/>
                    <a:pt x="2274" y="1460"/>
                    <a:pt x="2387" y="1704"/>
                  </a:cubicBezTo>
                  <a:cubicBezTo>
                    <a:pt x="2838" y="2456"/>
                    <a:pt x="3271" y="3227"/>
                    <a:pt x="3722" y="3979"/>
                  </a:cubicBezTo>
                  <a:cubicBezTo>
                    <a:pt x="4116" y="4730"/>
                    <a:pt x="4586" y="5445"/>
                    <a:pt x="5131" y="6102"/>
                  </a:cubicBezTo>
                  <a:cubicBezTo>
                    <a:pt x="5207" y="6065"/>
                    <a:pt x="5207" y="5971"/>
                    <a:pt x="5169" y="5914"/>
                  </a:cubicBezTo>
                  <a:cubicBezTo>
                    <a:pt x="4173" y="4204"/>
                    <a:pt x="3477" y="2325"/>
                    <a:pt x="2312" y="708"/>
                  </a:cubicBezTo>
                  <a:cubicBezTo>
                    <a:pt x="2199" y="633"/>
                    <a:pt x="2086" y="558"/>
                    <a:pt x="1993" y="464"/>
                  </a:cubicBezTo>
                  <a:cubicBezTo>
                    <a:pt x="1656" y="156"/>
                    <a:pt x="1353"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rot="-480536">
              <a:off x="6420149" y="2531177"/>
              <a:ext cx="146973" cy="65998"/>
            </a:xfrm>
            <a:custGeom>
              <a:avLst/>
              <a:gdLst/>
              <a:ahLst/>
              <a:cxnLst/>
              <a:rect l="l" t="t" r="r" b="b"/>
              <a:pathLst>
                <a:path w="4418" h="2971" extrusionOk="0">
                  <a:moveTo>
                    <a:pt x="4417" y="0"/>
                  </a:moveTo>
                  <a:lnTo>
                    <a:pt x="4417" y="0"/>
                  </a:lnTo>
                  <a:cubicBezTo>
                    <a:pt x="2801" y="752"/>
                    <a:pt x="1373" y="1805"/>
                    <a:pt x="1" y="2970"/>
                  </a:cubicBezTo>
                  <a:cubicBezTo>
                    <a:pt x="1654" y="2256"/>
                    <a:pt x="3139" y="1241"/>
                    <a:pt x="4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6218137" y="2661796"/>
              <a:ext cx="79652" cy="34475"/>
            </a:xfrm>
            <a:custGeom>
              <a:avLst/>
              <a:gdLst/>
              <a:ahLst/>
              <a:cxnLst/>
              <a:rect l="l" t="t" r="r" b="b"/>
              <a:pathLst>
                <a:path w="3535" h="1530" extrusionOk="0">
                  <a:moveTo>
                    <a:pt x="3534" y="0"/>
                  </a:moveTo>
                  <a:cubicBezTo>
                    <a:pt x="2989" y="338"/>
                    <a:pt x="2425" y="620"/>
                    <a:pt x="1861" y="884"/>
                  </a:cubicBezTo>
                  <a:cubicBezTo>
                    <a:pt x="1316" y="1147"/>
                    <a:pt x="677" y="1128"/>
                    <a:pt x="1" y="1447"/>
                  </a:cubicBezTo>
                  <a:cubicBezTo>
                    <a:pt x="313" y="1502"/>
                    <a:pt x="608" y="1530"/>
                    <a:pt x="887" y="1530"/>
                  </a:cubicBezTo>
                  <a:cubicBezTo>
                    <a:pt x="2047" y="1530"/>
                    <a:pt x="2913" y="1046"/>
                    <a:pt x="3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6525615" y="3499058"/>
              <a:ext cx="231251" cy="129629"/>
            </a:xfrm>
            <a:custGeom>
              <a:avLst/>
              <a:gdLst/>
              <a:ahLst/>
              <a:cxnLst/>
              <a:rect l="l" t="t" r="r" b="b"/>
              <a:pathLst>
                <a:path w="10263" h="5753" extrusionOk="0">
                  <a:moveTo>
                    <a:pt x="0" y="1"/>
                  </a:moveTo>
                  <a:lnTo>
                    <a:pt x="0" y="1"/>
                  </a:lnTo>
                  <a:cubicBezTo>
                    <a:pt x="94" y="57"/>
                    <a:pt x="188" y="132"/>
                    <a:pt x="282" y="189"/>
                  </a:cubicBezTo>
                  <a:cubicBezTo>
                    <a:pt x="2895" y="1749"/>
                    <a:pt x="5582" y="3177"/>
                    <a:pt x="8176" y="4812"/>
                  </a:cubicBezTo>
                  <a:cubicBezTo>
                    <a:pt x="8533" y="5038"/>
                    <a:pt x="8928" y="5263"/>
                    <a:pt x="9323" y="5451"/>
                  </a:cubicBezTo>
                  <a:cubicBezTo>
                    <a:pt x="9604" y="5639"/>
                    <a:pt x="9924" y="5752"/>
                    <a:pt x="10262" y="5752"/>
                  </a:cubicBezTo>
                  <a:cubicBezTo>
                    <a:pt x="6917" y="3628"/>
                    <a:pt x="3759" y="129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p:nvPr/>
          </p:nvSpPr>
          <p:spPr>
            <a:xfrm>
              <a:off x="6265996" y="3345747"/>
              <a:ext cx="180868" cy="112482"/>
            </a:xfrm>
            <a:custGeom>
              <a:avLst/>
              <a:gdLst/>
              <a:ahLst/>
              <a:cxnLst/>
              <a:rect l="l" t="t" r="r" b="b"/>
              <a:pathLst>
                <a:path w="8027" h="4992" extrusionOk="0">
                  <a:moveTo>
                    <a:pt x="1" y="1"/>
                  </a:moveTo>
                  <a:lnTo>
                    <a:pt x="1" y="1"/>
                  </a:lnTo>
                  <a:cubicBezTo>
                    <a:pt x="151" y="339"/>
                    <a:pt x="508" y="433"/>
                    <a:pt x="809" y="602"/>
                  </a:cubicBezTo>
                  <a:cubicBezTo>
                    <a:pt x="1843" y="1147"/>
                    <a:pt x="2820" y="1768"/>
                    <a:pt x="3778" y="2425"/>
                  </a:cubicBezTo>
                  <a:cubicBezTo>
                    <a:pt x="4906" y="3271"/>
                    <a:pt x="6071" y="4042"/>
                    <a:pt x="7274" y="4737"/>
                  </a:cubicBezTo>
                  <a:cubicBezTo>
                    <a:pt x="7455" y="4836"/>
                    <a:pt x="7621" y="4992"/>
                    <a:pt x="7899" y="4992"/>
                  </a:cubicBezTo>
                  <a:cubicBezTo>
                    <a:pt x="7939" y="4992"/>
                    <a:pt x="7981" y="4989"/>
                    <a:pt x="8026" y="4982"/>
                  </a:cubicBezTo>
                  <a:cubicBezTo>
                    <a:pt x="6316" y="3797"/>
                    <a:pt x="4812" y="2501"/>
                    <a:pt x="3139" y="144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6902516" y="2196590"/>
              <a:ext cx="133009" cy="215546"/>
            </a:xfrm>
            <a:custGeom>
              <a:avLst/>
              <a:gdLst/>
              <a:ahLst/>
              <a:cxnLst/>
              <a:rect l="l" t="t" r="r" b="b"/>
              <a:pathLst>
                <a:path w="5903" h="9566" extrusionOk="0">
                  <a:moveTo>
                    <a:pt x="3008" y="2941"/>
                  </a:moveTo>
                  <a:cubicBezTo>
                    <a:pt x="3121" y="3054"/>
                    <a:pt x="3196" y="3223"/>
                    <a:pt x="3234" y="3411"/>
                  </a:cubicBezTo>
                  <a:cubicBezTo>
                    <a:pt x="3331" y="3843"/>
                    <a:pt x="3315" y="4285"/>
                    <a:pt x="3384" y="4722"/>
                  </a:cubicBezTo>
                  <a:lnTo>
                    <a:pt x="3384" y="4722"/>
                  </a:lnTo>
                  <a:cubicBezTo>
                    <a:pt x="3327" y="4442"/>
                    <a:pt x="3272" y="4162"/>
                    <a:pt x="3234" y="3881"/>
                  </a:cubicBezTo>
                  <a:cubicBezTo>
                    <a:pt x="3065" y="3580"/>
                    <a:pt x="2989" y="3260"/>
                    <a:pt x="3008" y="2941"/>
                  </a:cubicBezTo>
                  <a:close/>
                  <a:moveTo>
                    <a:pt x="3885" y="0"/>
                  </a:moveTo>
                  <a:cubicBezTo>
                    <a:pt x="3683" y="0"/>
                    <a:pt x="3466" y="35"/>
                    <a:pt x="3234" y="103"/>
                  </a:cubicBezTo>
                  <a:cubicBezTo>
                    <a:pt x="3046" y="159"/>
                    <a:pt x="2858" y="234"/>
                    <a:pt x="2651" y="310"/>
                  </a:cubicBezTo>
                  <a:cubicBezTo>
                    <a:pt x="2613" y="366"/>
                    <a:pt x="2538" y="404"/>
                    <a:pt x="2519" y="479"/>
                  </a:cubicBezTo>
                  <a:cubicBezTo>
                    <a:pt x="2407" y="1080"/>
                    <a:pt x="2031" y="1588"/>
                    <a:pt x="1974" y="2208"/>
                  </a:cubicBezTo>
                  <a:cubicBezTo>
                    <a:pt x="1918" y="2715"/>
                    <a:pt x="1580" y="3035"/>
                    <a:pt x="1223" y="3336"/>
                  </a:cubicBezTo>
                  <a:cubicBezTo>
                    <a:pt x="1091" y="3467"/>
                    <a:pt x="941" y="3561"/>
                    <a:pt x="790" y="3655"/>
                  </a:cubicBezTo>
                  <a:cubicBezTo>
                    <a:pt x="264" y="3862"/>
                    <a:pt x="1" y="4426"/>
                    <a:pt x="132" y="4971"/>
                  </a:cubicBezTo>
                  <a:cubicBezTo>
                    <a:pt x="95" y="5046"/>
                    <a:pt x="114" y="5159"/>
                    <a:pt x="170" y="5234"/>
                  </a:cubicBezTo>
                  <a:cubicBezTo>
                    <a:pt x="1091" y="6362"/>
                    <a:pt x="1561" y="7677"/>
                    <a:pt x="1899" y="9068"/>
                  </a:cubicBezTo>
                  <a:cubicBezTo>
                    <a:pt x="1918" y="9219"/>
                    <a:pt x="1918" y="9407"/>
                    <a:pt x="2050" y="9519"/>
                  </a:cubicBezTo>
                  <a:cubicBezTo>
                    <a:pt x="2087" y="9552"/>
                    <a:pt x="2124" y="9566"/>
                    <a:pt x="2158" y="9566"/>
                  </a:cubicBezTo>
                  <a:cubicBezTo>
                    <a:pt x="2243" y="9566"/>
                    <a:pt x="2316" y="9481"/>
                    <a:pt x="2369" y="9388"/>
                  </a:cubicBezTo>
                  <a:cubicBezTo>
                    <a:pt x="2557" y="8880"/>
                    <a:pt x="2895" y="8429"/>
                    <a:pt x="2989" y="7865"/>
                  </a:cubicBezTo>
                  <a:cubicBezTo>
                    <a:pt x="3065" y="7433"/>
                    <a:pt x="3290" y="7038"/>
                    <a:pt x="3647" y="6756"/>
                  </a:cubicBezTo>
                  <a:cubicBezTo>
                    <a:pt x="3670" y="6158"/>
                    <a:pt x="3559" y="5574"/>
                    <a:pt x="3440" y="4991"/>
                  </a:cubicBezTo>
                  <a:lnTo>
                    <a:pt x="3440" y="4991"/>
                  </a:lnTo>
                  <a:cubicBezTo>
                    <a:pt x="3456" y="5053"/>
                    <a:pt x="3475" y="5116"/>
                    <a:pt x="3497" y="5178"/>
                  </a:cubicBezTo>
                  <a:cubicBezTo>
                    <a:pt x="3647" y="5563"/>
                    <a:pt x="3813" y="5948"/>
                    <a:pt x="4286" y="5948"/>
                  </a:cubicBezTo>
                  <a:cubicBezTo>
                    <a:pt x="4344" y="5948"/>
                    <a:pt x="4406" y="5942"/>
                    <a:pt x="4474" y="5929"/>
                  </a:cubicBezTo>
                  <a:cubicBezTo>
                    <a:pt x="4568" y="5854"/>
                    <a:pt x="4643" y="5741"/>
                    <a:pt x="4756" y="5723"/>
                  </a:cubicBezTo>
                  <a:cubicBezTo>
                    <a:pt x="5282" y="5685"/>
                    <a:pt x="5414" y="5290"/>
                    <a:pt x="5527" y="4896"/>
                  </a:cubicBezTo>
                  <a:cubicBezTo>
                    <a:pt x="5903" y="3599"/>
                    <a:pt x="5827" y="2227"/>
                    <a:pt x="5282" y="1005"/>
                  </a:cubicBezTo>
                  <a:cubicBezTo>
                    <a:pt x="4997" y="335"/>
                    <a:pt x="4518"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6407455" y="2325949"/>
              <a:ext cx="302814" cy="89431"/>
            </a:xfrm>
            <a:custGeom>
              <a:avLst/>
              <a:gdLst/>
              <a:ahLst/>
              <a:cxnLst/>
              <a:rect l="l" t="t" r="r" b="b"/>
              <a:pathLst>
                <a:path w="13439" h="3969" extrusionOk="0">
                  <a:moveTo>
                    <a:pt x="13025" y="0"/>
                  </a:moveTo>
                  <a:cubicBezTo>
                    <a:pt x="12386" y="94"/>
                    <a:pt x="11766" y="226"/>
                    <a:pt x="11146" y="433"/>
                  </a:cubicBezTo>
                  <a:cubicBezTo>
                    <a:pt x="10995" y="489"/>
                    <a:pt x="10845" y="527"/>
                    <a:pt x="10676" y="564"/>
                  </a:cubicBezTo>
                  <a:cubicBezTo>
                    <a:pt x="8627" y="1072"/>
                    <a:pt x="6541" y="1410"/>
                    <a:pt x="4530" y="2106"/>
                  </a:cubicBezTo>
                  <a:cubicBezTo>
                    <a:pt x="4173" y="2237"/>
                    <a:pt x="3797" y="2256"/>
                    <a:pt x="3534" y="2575"/>
                  </a:cubicBezTo>
                  <a:cubicBezTo>
                    <a:pt x="2368" y="3045"/>
                    <a:pt x="1203" y="3459"/>
                    <a:pt x="0" y="3816"/>
                  </a:cubicBezTo>
                  <a:cubicBezTo>
                    <a:pt x="65" y="3931"/>
                    <a:pt x="135" y="3969"/>
                    <a:pt x="208" y="3969"/>
                  </a:cubicBezTo>
                  <a:cubicBezTo>
                    <a:pt x="325" y="3969"/>
                    <a:pt x="448" y="3870"/>
                    <a:pt x="564" y="3835"/>
                  </a:cubicBezTo>
                  <a:cubicBezTo>
                    <a:pt x="3045" y="3139"/>
                    <a:pt x="5488" y="2331"/>
                    <a:pt x="8007" y="1805"/>
                  </a:cubicBezTo>
                  <a:cubicBezTo>
                    <a:pt x="9868" y="1448"/>
                    <a:pt x="11672" y="940"/>
                    <a:pt x="13439" y="301"/>
                  </a:cubicBezTo>
                  <a:cubicBezTo>
                    <a:pt x="13439" y="0"/>
                    <a:pt x="13213" y="38"/>
                    <a:pt x="13025" y="0"/>
                  </a:cubicBezTo>
                  <a:close/>
                </a:path>
              </a:pathLst>
            </a:custGeom>
            <a:solidFill>
              <a:srgbClr val="0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3"/>
            <p:cNvSpPr/>
            <p:nvPr/>
          </p:nvSpPr>
          <p:spPr>
            <a:xfrm>
              <a:off x="6857204" y="2294764"/>
              <a:ext cx="98715" cy="129877"/>
            </a:xfrm>
            <a:custGeom>
              <a:avLst/>
              <a:gdLst/>
              <a:ahLst/>
              <a:cxnLst/>
              <a:rect l="l" t="t" r="r" b="b"/>
              <a:pathLst>
                <a:path w="4381" h="5764" extrusionOk="0">
                  <a:moveTo>
                    <a:pt x="855" y="0"/>
                  </a:moveTo>
                  <a:cubicBezTo>
                    <a:pt x="540" y="0"/>
                    <a:pt x="262" y="184"/>
                    <a:pt x="1" y="557"/>
                  </a:cubicBezTo>
                  <a:cubicBezTo>
                    <a:pt x="276" y="466"/>
                    <a:pt x="551" y="311"/>
                    <a:pt x="822" y="311"/>
                  </a:cubicBezTo>
                  <a:cubicBezTo>
                    <a:pt x="995" y="311"/>
                    <a:pt x="1167" y="374"/>
                    <a:pt x="1335" y="557"/>
                  </a:cubicBezTo>
                  <a:cubicBezTo>
                    <a:pt x="1674" y="783"/>
                    <a:pt x="1956" y="1065"/>
                    <a:pt x="2162" y="1403"/>
                  </a:cubicBezTo>
                  <a:cubicBezTo>
                    <a:pt x="2275" y="1610"/>
                    <a:pt x="2331" y="1836"/>
                    <a:pt x="2444" y="2023"/>
                  </a:cubicBezTo>
                  <a:cubicBezTo>
                    <a:pt x="2895" y="2926"/>
                    <a:pt x="3234" y="3884"/>
                    <a:pt x="3722" y="4768"/>
                  </a:cubicBezTo>
                  <a:cubicBezTo>
                    <a:pt x="3891" y="5068"/>
                    <a:pt x="3985" y="5407"/>
                    <a:pt x="3948" y="5764"/>
                  </a:cubicBezTo>
                  <a:cubicBezTo>
                    <a:pt x="4136" y="5557"/>
                    <a:pt x="4380" y="5369"/>
                    <a:pt x="4361" y="5031"/>
                  </a:cubicBezTo>
                  <a:lnTo>
                    <a:pt x="4361" y="5031"/>
                  </a:lnTo>
                  <a:cubicBezTo>
                    <a:pt x="4283" y="5109"/>
                    <a:pt x="4229" y="5142"/>
                    <a:pt x="4190" y="5142"/>
                  </a:cubicBezTo>
                  <a:cubicBezTo>
                    <a:pt x="4118" y="5142"/>
                    <a:pt x="4097" y="5027"/>
                    <a:pt x="4061" y="4880"/>
                  </a:cubicBezTo>
                  <a:cubicBezTo>
                    <a:pt x="3779" y="3302"/>
                    <a:pt x="3290" y="1798"/>
                    <a:pt x="2125" y="614"/>
                  </a:cubicBezTo>
                  <a:cubicBezTo>
                    <a:pt x="1880" y="445"/>
                    <a:pt x="1636" y="275"/>
                    <a:pt x="1373" y="144"/>
                  </a:cubicBezTo>
                  <a:cubicBezTo>
                    <a:pt x="1188" y="49"/>
                    <a:pt x="1017"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a:off x="6700084" y="2295034"/>
              <a:ext cx="95312" cy="38125"/>
            </a:xfrm>
            <a:custGeom>
              <a:avLst/>
              <a:gdLst/>
              <a:ahLst/>
              <a:cxnLst/>
              <a:rect l="l" t="t" r="r" b="b"/>
              <a:pathLst>
                <a:path w="4230" h="1692" extrusionOk="0">
                  <a:moveTo>
                    <a:pt x="3553" y="0"/>
                  </a:moveTo>
                  <a:cubicBezTo>
                    <a:pt x="2651" y="583"/>
                    <a:pt x="1580" y="771"/>
                    <a:pt x="602" y="1147"/>
                  </a:cubicBezTo>
                  <a:cubicBezTo>
                    <a:pt x="377" y="1241"/>
                    <a:pt x="76" y="1203"/>
                    <a:pt x="1" y="1542"/>
                  </a:cubicBezTo>
                  <a:cubicBezTo>
                    <a:pt x="151" y="1598"/>
                    <a:pt x="339" y="1504"/>
                    <a:pt x="433" y="1692"/>
                  </a:cubicBezTo>
                  <a:cubicBezTo>
                    <a:pt x="677" y="1673"/>
                    <a:pt x="903" y="1617"/>
                    <a:pt x="1091" y="1504"/>
                  </a:cubicBezTo>
                  <a:cubicBezTo>
                    <a:pt x="2143" y="1109"/>
                    <a:pt x="3196" y="696"/>
                    <a:pt x="4230" y="301"/>
                  </a:cubicBezTo>
                  <a:cubicBezTo>
                    <a:pt x="3967" y="282"/>
                    <a:pt x="3685" y="301"/>
                    <a:pt x="3553" y="0"/>
                  </a:cubicBezTo>
                  <a:close/>
                </a:path>
              </a:pathLst>
            </a:custGeom>
            <a:solidFill>
              <a:srgbClr val="4B4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6123275" y="2786310"/>
              <a:ext cx="104618" cy="257073"/>
            </a:xfrm>
            <a:custGeom>
              <a:avLst/>
              <a:gdLst/>
              <a:ahLst/>
              <a:cxnLst/>
              <a:rect l="l" t="t" r="r" b="b"/>
              <a:pathLst>
                <a:path w="4643" h="11409" extrusionOk="0">
                  <a:moveTo>
                    <a:pt x="4493" y="0"/>
                  </a:moveTo>
                  <a:cubicBezTo>
                    <a:pt x="4305" y="414"/>
                    <a:pt x="4136" y="846"/>
                    <a:pt x="3910" y="1241"/>
                  </a:cubicBezTo>
                  <a:cubicBezTo>
                    <a:pt x="3440" y="2011"/>
                    <a:pt x="2933" y="2763"/>
                    <a:pt x="2463" y="3552"/>
                  </a:cubicBezTo>
                  <a:cubicBezTo>
                    <a:pt x="1692" y="4793"/>
                    <a:pt x="1109" y="6146"/>
                    <a:pt x="734" y="7575"/>
                  </a:cubicBezTo>
                  <a:cubicBezTo>
                    <a:pt x="489" y="8571"/>
                    <a:pt x="282" y="9604"/>
                    <a:pt x="76" y="10619"/>
                  </a:cubicBezTo>
                  <a:cubicBezTo>
                    <a:pt x="1" y="10883"/>
                    <a:pt x="1" y="11146"/>
                    <a:pt x="76" y="11409"/>
                  </a:cubicBezTo>
                  <a:cubicBezTo>
                    <a:pt x="188" y="11409"/>
                    <a:pt x="282" y="11315"/>
                    <a:pt x="282" y="11202"/>
                  </a:cubicBezTo>
                  <a:cubicBezTo>
                    <a:pt x="282" y="10431"/>
                    <a:pt x="564" y="9698"/>
                    <a:pt x="752" y="8965"/>
                  </a:cubicBezTo>
                  <a:cubicBezTo>
                    <a:pt x="1053" y="7687"/>
                    <a:pt x="1485" y="6466"/>
                    <a:pt x="2049" y="5282"/>
                  </a:cubicBezTo>
                  <a:cubicBezTo>
                    <a:pt x="2707" y="3985"/>
                    <a:pt x="3421" y="2688"/>
                    <a:pt x="4098" y="1391"/>
                  </a:cubicBezTo>
                  <a:cubicBezTo>
                    <a:pt x="4323" y="977"/>
                    <a:pt x="4493" y="526"/>
                    <a:pt x="4643" y="56"/>
                  </a:cubicBezTo>
                  <a:lnTo>
                    <a:pt x="4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6167326" y="2847283"/>
              <a:ext cx="78796" cy="172824"/>
            </a:xfrm>
            <a:custGeom>
              <a:avLst/>
              <a:gdLst/>
              <a:ahLst/>
              <a:cxnLst/>
              <a:rect l="l" t="t" r="r" b="b"/>
              <a:pathLst>
                <a:path w="3497" h="7670" extrusionOk="0">
                  <a:moveTo>
                    <a:pt x="3271" y="1"/>
                  </a:moveTo>
                  <a:cubicBezTo>
                    <a:pt x="2914" y="828"/>
                    <a:pt x="2575" y="1673"/>
                    <a:pt x="2199" y="2500"/>
                  </a:cubicBezTo>
                  <a:cubicBezTo>
                    <a:pt x="1617" y="3835"/>
                    <a:pt x="1034" y="5169"/>
                    <a:pt x="320" y="6447"/>
                  </a:cubicBezTo>
                  <a:cubicBezTo>
                    <a:pt x="282" y="6823"/>
                    <a:pt x="0" y="7143"/>
                    <a:pt x="94" y="7669"/>
                  </a:cubicBezTo>
                  <a:cubicBezTo>
                    <a:pt x="169" y="7538"/>
                    <a:pt x="245" y="7425"/>
                    <a:pt x="301" y="7293"/>
                  </a:cubicBezTo>
                  <a:cubicBezTo>
                    <a:pt x="696" y="6316"/>
                    <a:pt x="1260" y="5432"/>
                    <a:pt x="1748" y="4511"/>
                  </a:cubicBezTo>
                  <a:cubicBezTo>
                    <a:pt x="2425" y="3252"/>
                    <a:pt x="2951" y="1936"/>
                    <a:pt x="3327" y="564"/>
                  </a:cubicBezTo>
                  <a:cubicBezTo>
                    <a:pt x="3383" y="376"/>
                    <a:pt x="3496" y="170"/>
                    <a:pt x="3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a:off x="6025439" y="2556276"/>
              <a:ext cx="49166" cy="221990"/>
            </a:xfrm>
            <a:custGeom>
              <a:avLst/>
              <a:gdLst/>
              <a:ahLst/>
              <a:cxnLst/>
              <a:rect l="l" t="t" r="r" b="b"/>
              <a:pathLst>
                <a:path w="2182" h="9852" extrusionOk="0">
                  <a:moveTo>
                    <a:pt x="1073" y="1"/>
                  </a:moveTo>
                  <a:cubicBezTo>
                    <a:pt x="956" y="1"/>
                    <a:pt x="936" y="83"/>
                    <a:pt x="884" y="135"/>
                  </a:cubicBezTo>
                  <a:cubicBezTo>
                    <a:pt x="151" y="1469"/>
                    <a:pt x="1" y="3067"/>
                    <a:pt x="508" y="4514"/>
                  </a:cubicBezTo>
                  <a:cubicBezTo>
                    <a:pt x="903" y="5736"/>
                    <a:pt x="1241" y="6976"/>
                    <a:pt x="1598" y="8198"/>
                  </a:cubicBezTo>
                  <a:cubicBezTo>
                    <a:pt x="1749" y="8762"/>
                    <a:pt x="1880" y="9307"/>
                    <a:pt x="2031" y="9852"/>
                  </a:cubicBezTo>
                  <a:cubicBezTo>
                    <a:pt x="2181" y="8950"/>
                    <a:pt x="1937" y="8123"/>
                    <a:pt x="1786" y="7277"/>
                  </a:cubicBezTo>
                  <a:cubicBezTo>
                    <a:pt x="1561" y="6130"/>
                    <a:pt x="1091" y="5059"/>
                    <a:pt x="847" y="3931"/>
                  </a:cubicBezTo>
                  <a:cubicBezTo>
                    <a:pt x="640" y="2992"/>
                    <a:pt x="490" y="2052"/>
                    <a:pt x="753" y="1112"/>
                  </a:cubicBezTo>
                  <a:cubicBezTo>
                    <a:pt x="865" y="736"/>
                    <a:pt x="997" y="379"/>
                    <a:pt x="1110" y="3"/>
                  </a:cubicBezTo>
                  <a:cubicBezTo>
                    <a:pt x="1096" y="1"/>
                    <a:pt x="1084"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a:off x="6360024" y="1976965"/>
              <a:ext cx="391322" cy="407027"/>
            </a:xfrm>
            <a:custGeom>
              <a:avLst/>
              <a:gdLst/>
              <a:ahLst/>
              <a:cxnLst/>
              <a:rect l="l" t="t" r="r" b="b"/>
              <a:pathLst>
                <a:path w="17367" h="18064" extrusionOk="0">
                  <a:moveTo>
                    <a:pt x="8648" y="1"/>
                  </a:moveTo>
                  <a:cubicBezTo>
                    <a:pt x="8245" y="1"/>
                    <a:pt x="7837" y="30"/>
                    <a:pt x="7424" y="95"/>
                  </a:cubicBezTo>
                  <a:cubicBezTo>
                    <a:pt x="7048" y="114"/>
                    <a:pt x="6691" y="133"/>
                    <a:pt x="6315" y="133"/>
                  </a:cubicBezTo>
                  <a:cubicBezTo>
                    <a:pt x="5470" y="245"/>
                    <a:pt x="4624" y="415"/>
                    <a:pt x="3797" y="640"/>
                  </a:cubicBezTo>
                  <a:cubicBezTo>
                    <a:pt x="2444" y="1091"/>
                    <a:pt x="2011" y="1843"/>
                    <a:pt x="2068" y="3215"/>
                  </a:cubicBezTo>
                  <a:cubicBezTo>
                    <a:pt x="2124" y="3816"/>
                    <a:pt x="2086" y="4418"/>
                    <a:pt x="1955" y="5019"/>
                  </a:cubicBezTo>
                  <a:cubicBezTo>
                    <a:pt x="2068" y="5602"/>
                    <a:pt x="1804" y="6166"/>
                    <a:pt x="1673" y="6711"/>
                  </a:cubicBezTo>
                  <a:cubicBezTo>
                    <a:pt x="1447" y="7688"/>
                    <a:pt x="1184" y="8666"/>
                    <a:pt x="620" y="9511"/>
                  </a:cubicBezTo>
                  <a:cubicBezTo>
                    <a:pt x="0" y="10451"/>
                    <a:pt x="57" y="11447"/>
                    <a:pt x="244" y="12462"/>
                  </a:cubicBezTo>
                  <a:cubicBezTo>
                    <a:pt x="432" y="13327"/>
                    <a:pt x="1034" y="14041"/>
                    <a:pt x="1842" y="14361"/>
                  </a:cubicBezTo>
                  <a:cubicBezTo>
                    <a:pt x="3440" y="15075"/>
                    <a:pt x="4530" y="16297"/>
                    <a:pt x="5319" y="17819"/>
                  </a:cubicBezTo>
                  <a:cubicBezTo>
                    <a:pt x="5394" y="17951"/>
                    <a:pt x="5488" y="18026"/>
                    <a:pt x="5620" y="18063"/>
                  </a:cubicBezTo>
                  <a:cubicBezTo>
                    <a:pt x="5770" y="18026"/>
                    <a:pt x="5902" y="18007"/>
                    <a:pt x="6033" y="17969"/>
                  </a:cubicBezTo>
                  <a:cubicBezTo>
                    <a:pt x="7819" y="17462"/>
                    <a:pt x="9586" y="16898"/>
                    <a:pt x="11428" y="16579"/>
                  </a:cubicBezTo>
                  <a:cubicBezTo>
                    <a:pt x="12067" y="16485"/>
                    <a:pt x="12687" y="16315"/>
                    <a:pt x="13307" y="16090"/>
                  </a:cubicBezTo>
                  <a:cubicBezTo>
                    <a:pt x="13326" y="15733"/>
                    <a:pt x="13006" y="15695"/>
                    <a:pt x="12819" y="15582"/>
                  </a:cubicBezTo>
                  <a:cubicBezTo>
                    <a:pt x="12424" y="15376"/>
                    <a:pt x="12067" y="15131"/>
                    <a:pt x="11728" y="14849"/>
                  </a:cubicBezTo>
                  <a:cubicBezTo>
                    <a:pt x="11540" y="14699"/>
                    <a:pt x="11390" y="14511"/>
                    <a:pt x="11540" y="14248"/>
                  </a:cubicBezTo>
                  <a:cubicBezTo>
                    <a:pt x="11992" y="13534"/>
                    <a:pt x="11785" y="12876"/>
                    <a:pt x="11446" y="12199"/>
                  </a:cubicBezTo>
                  <a:cubicBezTo>
                    <a:pt x="10901" y="11128"/>
                    <a:pt x="10356" y="10038"/>
                    <a:pt x="10093" y="8854"/>
                  </a:cubicBezTo>
                  <a:cubicBezTo>
                    <a:pt x="10018" y="8478"/>
                    <a:pt x="9905" y="8083"/>
                    <a:pt x="10150" y="7764"/>
                  </a:cubicBezTo>
                  <a:cubicBezTo>
                    <a:pt x="10657" y="7143"/>
                    <a:pt x="11258" y="6561"/>
                    <a:pt x="12029" y="6391"/>
                  </a:cubicBezTo>
                  <a:cubicBezTo>
                    <a:pt x="12309" y="6333"/>
                    <a:pt x="12581" y="6305"/>
                    <a:pt x="12844" y="6305"/>
                  </a:cubicBezTo>
                  <a:cubicBezTo>
                    <a:pt x="13939" y="6305"/>
                    <a:pt x="14880" y="6801"/>
                    <a:pt x="15638" y="7726"/>
                  </a:cubicBezTo>
                  <a:cubicBezTo>
                    <a:pt x="15939" y="8008"/>
                    <a:pt x="15976" y="8478"/>
                    <a:pt x="15732" y="8816"/>
                  </a:cubicBezTo>
                  <a:cubicBezTo>
                    <a:pt x="15223" y="9679"/>
                    <a:pt x="14298" y="10188"/>
                    <a:pt x="13328" y="10188"/>
                  </a:cubicBezTo>
                  <a:cubicBezTo>
                    <a:pt x="13115" y="10188"/>
                    <a:pt x="12900" y="10164"/>
                    <a:pt x="12687" y="10113"/>
                  </a:cubicBezTo>
                  <a:cubicBezTo>
                    <a:pt x="12386" y="10057"/>
                    <a:pt x="12085" y="9981"/>
                    <a:pt x="11785" y="9944"/>
                  </a:cubicBezTo>
                  <a:cubicBezTo>
                    <a:pt x="11701" y="9932"/>
                    <a:pt x="11621" y="9926"/>
                    <a:pt x="11546" y="9926"/>
                  </a:cubicBezTo>
                  <a:cubicBezTo>
                    <a:pt x="10912" y="9926"/>
                    <a:pt x="10597" y="10341"/>
                    <a:pt x="10883" y="10996"/>
                  </a:cubicBezTo>
                  <a:cubicBezTo>
                    <a:pt x="11465" y="12350"/>
                    <a:pt x="12179" y="13646"/>
                    <a:pt x="13345" y="14605"/>
                  </a:cubicBezTo>
                  <a:cubicBezTo>
                    <a:pt x="13724" y="14918"/>
                    <a:pt x="14096" y="15072"/>
                    <a:pt x="14455" y="15072"/>
                  </a:cubicBezTo>
                  <a:cubicBezTo>
                    <a:pt x="14916" y="15072"/>
                    <a:pt x="15358" y="14819"/>
                    <a:pt x="15769" y="14323"/>
                  </a:cubicBezTo>
                  <a:cubicBezTo>
                    <a:pt x="16277" y="13684"/>
                    <a:pt x="16709" y="12989"/>
                    <a:pt x="17029" y="12237"/>
                  </a:cubicBezTo>
                  <a:cubicBezTo>
                    <a:pt x="17141" y="12030"/>
                    <a:pt x="17254" y="11805"/>
                    <a:pt x="17104" y="11579"/>
                  </a:cubicBezTo>
                  <a:cubicBezTo>
                    <a:pt x="16803" y="10884"/>
                    <a:pt x="17104" y="10263"/>
                    <a:pt x="17367" y="9643"/>
                  </a:cubicBezTo>
                  <a:cubicBezTo>
                    <a:pt x="16897" y="8158"/>
                    <a:pt x="16559" y="6636"/>
                    <a:pt x="16202" y="5113"/>
                  </a:cubicBezTo>
                  <a:cubicBezTo>
                    <a:pt x="15939" y="4080"/>
                    <a:pt x="15788" y="3008"/>
                    <a:pt x="15525" y="1975"/>
                  </a:cubicBezTo>
                  <a:cubicBezTo>
                    <a:pt x="15496" y="1977"/>
                    <a:pt x="15467" y="1978"/>
                    <a:pt x="15438" y="1978"/>
                  </a:cubicBezTo>
                  <a:cubicBezTo>
                    <a:pt x="15238" y="1978"/>
                    <a:pt x="15031" y="1923"/>
                    <a:pt x="14867" y="1824"/>
                  </a:cubicBezTo>
                  <a:cubicBezTo>
                    <a:pt x="14435" y="1580"/>
                    <a:pt x="14003" y="1373"/>
                    <a:pt x="13552" y="1185"/>
                  </a:cubicBezTo>
                  <a:cubicBezTo>
                    <a:pt x="11970" y="531"/>
                    <a:pt x="10353" y="1"/>
                    <a:pt x="8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6448960" y="1902045"/>
              <a:ext cx="209642" cy="78346"/>
            </a:xfrm>
            <a:custGeom>
              <a:avLst/>
              <a:gdLst/>
              <a:ahLst/>
              <a:cxnLst/>
              <a:rect l="l" t="t" r="r" b="b"/>
              <a:pathLst>
                <a:path w="9304" h="3477" extrusionOk="0">
                  <a:moveTo>
                    <a:pt x="1444" y="0"/>
                  </a:moveTo>
                  <a:cubicBezTo>
                    <a:pt x="815" y="0"/>
                    <a:pt x="306" y="96"/>
                    <a:pt x="0" y="300"/>
                  </a:cubicBezTo>
                  <a:cubicBezTo>
                    <a:pt x="172" y="293"/>
                    <a:pt x="342" y="290"/>
                    <a:pt x="511" y="290"/>
                  </a:cubicBezTo>
                  <a:cubicBezTo>
                    <a:pt x="3794" y="290"/>
                    <a:pt x="6676" y="1492"/>
                    <a:pt x="9304" y="3476"/>
                  </a:cubicBezTo>
                  <a:cubicBezTo>
                    <a:pt x="7950" y="1379"/>
                    <a:pt x="383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6462930" y="1926492"/>
              <a:ext cx="137651" cy="42451"/>
            </a:xfrm>
            <a:custGeom>
              <a:avLst/>
              <a:gdLst/>
              <a:ahLst/>
              <a:cxnLst/>
              <a:rect l="l" t="t" r="r" b="b"/>
              <a:pathLst>
                <a:path w="6109" h="1884" extrusionOk="0">
                  <a:moveTo>
                    <a:pt x="311" y="0"/>
                  </a:moveTo>
                  <a:cubicBezTo>
                    <a:pt x="208" y="0"/>
                    <a:pt x="104" y="2"/>
                    <a:pt x="0" y="4"/>
                  </a:cubicBezTo>
                  <a:cubicBezTo>
                    <a:pt x="2087" y="437"/>
                    <a:pt x="4135" y="1057"/>
                    <a:pt x="6109" y="1884"/>
                  </a:cubicBezTo>
                  <a:cubicBezTo>
                    <a:pt x="4388" y="558"/>
                    <a:pt x="2428"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6969438" y="2269189"/>
              <a:ext cx="33911" cy="79652"/>
            </a:xfrm>
            <a:custGeom>
              <a:avLst/>
              <a:gdLst/>
              <a:ahLst/>
              <a:cxnLst/>
              <a:rect l="l" t="t" r="r" b="b"/>
              <a:pathLst>
                <a:path w="1505" h="3535" extrusionOk="0">
                  <a:moveTo>
                    <a:pt x="395" y="1"/>
                  </a:moveTo>
                  <a:cubicBezTo>
                    <a:pt x="1" y="20"/>
                    <a:pt x="1" y="283"/>
                    <a:pt x="76" y="565"/>
                  </a:cubicBezTo>
                  <a:cubicBezTo>
                    <a:pt x="395" y="1542"/>
                    <a:pt x="320" y="2576"/>
                    <a:pt x="677" y="3534"/>
                  </a:cubicBezTo>
                  <a:cubicBezTo>
                    <a:pt x="903" y="3215"/>
                    <a:pt x="1166" y="2933"/>
                    <a:pt x="1504" y="2707"/>
                  </a:cubicBezTo>
                  <a:cubicBezTo>
                    <a:pt x="771" y="2482"/>
                    <a:pt x="564" y="1899"/>
                    <a:pt x="508" y="1223"/>
                  </a:cubicBezTo>
                  <a:cubicBezTo>
                    <a:pt x="489" y="809"/>
                    <a:pt x="564" y="396"/>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6578116" y="2114864"/>
              <a:ext cx="204573" cy="224649"/>
            </a:xfrm>
            <a:custGeom>
              <a:avLst/>
              <a:gdLst/>
              <a:ahLst/>
              <a:cxnLst/>
              <a:rect l="l" t="t" r="r" b="b"/>
              <a:pathLst>
                <a:path w="9079" h="9970" extrusionOk="0">
                  <a:moveTo>
                    <a:pt x="3034" y="1"/>
                  </a:moveTo>
                  <a:cubicBezTo>
                    <a:pt x="2776" y="1"/>
                    <a:pt x="2511" y="22"/>
                    <a:pt x="2237" y="65"/>
                  </a:cubicBezTo>
                  <a:cubicBezTo>
                    <a:pt x="2012" y="83"/>
                    <a:pt x="1805" y="196"/>
                    <a:pt x="1636" y="365"/>
                  </a:cubicBezTo>
                  <a:cubicBezTo>
                    <a:pt x="1410" y="591"/>
                    <a:pt x="1147" y="798"/>
                    <a:pt x="865" y="948"/>
                  </a:cubicBezTo>
                  <a:cubicBezTo>
                    <a:pt x="132" y="1437"/>
                    <a:pt x="1" y="1850"/>
                    <a:pt x="207" y="2734"/>
                  </a:cubicBezTo>
                  <a:cubicBezTo>
                    <a:pt x="339" y="3298"/>
                    <a:pt x="527" y="3843"/>
                    <a:pt x="771" y="4388"/>
                  </a:cubicBezTo>
                  <a:cubicBezTo>
                    <a:pt x="1110" y="5121"/>
                    <a:pt x="1448" y="5854"/>
                    <a:pt x="1805" y="6587"/>
                  </a:cubicBezTo>
                  <a:cubicBezTo>
                    <a:pt x="2031" y="7000"/>
                    <a:pt x="2012" y="7508"/>
                    <a:pt x="1767" y="7921"/>
                  </a:cubicBezTo>
                  <a:cubicBezTo>
                    <a:pt x="1448" y="8485"/>
                    <a:pt x="1448" y="8485"/>
                    <a:pt x="1918" y="8899"/>
                  </a:cubicBezTo>
                  <a:cubicBezTo>
                    <a:pt x="2237" y="9162"/>
                    <a:pt x="2594" y="9387"/>
                    <a:pt x="2970" y="9575"/>
                  </a:cubicBezTo>
                  <a:cubicBezTo>
                    <a:pt x="3196" y="9688"/>
                    <a:pt x="3459" y="9744"/>
                    <a:pt x="3628" y="9970"/>
                  </a:cubicBezTo>
                  <a:lnTo>
                    <a:pt x="5414" y="9519"/>
                  </a:lnTo>
                  <a:cubicBezTo>
                    <a:pt x="5489" y="9425"/>
                    <a:pt x="5620" y="9425"/>
                    <a:pt x="5714" y="9387"/>
                  </a:cubicBezTo>
                  <a:cubicBezTo>
                    <a:pt x="6654" y="9105"/>
                    <a:pt x="7575" y="8805"/>
                    <a:pt x="8496" y="8485"/>
                  </a:cubicBezTo>
                  <a:cubicBezTo>
                    <a:pt x="8722" y="8410"/>
                    <a:pt x="9022" y="8353"/>
                    <a:pt x="8966" y="7996"/>
                  </a:cubicBezTo>
                  <a:cubicBezTo>
                    <a:pt x="8947" y="7865"/>
                    <a:pt x="8947" y="7714"/>
                    <a:pt x="8966" y="7583"/>
                  </a:cubicBezTo>
                  <a:cubicBezTo>
                    <a:pt x="9060" y="7151"/>
                    <a:pt x="9079" y="6718"/>
                    <a:pt x="9041" y="6286"/>
                  </a:cubicBezTo>
                  <a:cubicBezTo>
                    <a:pt x="8980" y="5763"/>
                    <a:pt x="8780" y="5517"/>
                    <a:pt x="8379" y="5517"/>
                  </a:cubicBezTo>
                  <a:cubicBezTo>
                    <a:pt x="8291" y="5517"/>
                    <a:pt x="8192" y="5529"/>
                    <a:pt x="8083" y="5553"/>
                  </a:cubicBezTo>
                  <a:cubicBezTo>
                    <a:pt x="8026" y="5562"/>
                    <a:pt x="7970" y="5567"/>
                    <a:pt x="7914" y="5567"/>
                  </a:cubicBezTo>
                  <a:cubicBezTo>
                    <a:pt x="7746" y="5567"/>
                    <a:pt x="7580" y="5525"/>
                    <a:pt x="7425" y="5440"/>
                  </a:cubicBezTo>
                  <a:cubicBezTo>
                    <a:pt x="7087" y="6380"/>
                    <a:pt x="6598" y="7263"/>
                    <a:pt x="5978" y="8053"/>
                  </a:cubicBezTo>
                  <a:cubicBezTo>
                    <a:pt x="5656" y="8485"/>
                    <a:pt x="5229" y="8767"/>
                    <a:pt x="4752" y="8767"/>
                  </a:cubicBezTo>
                  <a:cubicBezTo>
                    <a:pt x="4421" y="8767"/>
                    <a:pt x="4065" y="8632"/>
                    <a:pt x="3703" y="8316"/>
                  </a:cubicBezTo>
                  <a:cubicBezTo>
                    <a:pt x="2933" y="7658"/>
                    <a:pt x="2444" y="6793"/>
                    <a:pt x="1899" y="5948"/>
                  </a:cubicBezTo>
                  <a:cubicBezTo>
                    <a:pt x="1692" y="5647"/>
                    <a:pt x="1504" y="5327"/>
                    <a:pt x="1354" y="4989"/>
                  </a:cubicBezTo>
                  <a:cubicBezTo>
                    <a:pt x="1222" y="4688"/>
                    <a:pt x="1241" y="4350"/>
                    <a:pt x="1392" y="4068"/>
                  </a:cubicBezTo>
                  <a:cubicBezTo>
                    <a:pt x="1473" y="3959"/>
                    <a:pt x="1595" y="3925"/>
                    <a:pt x="1730" y="3925"/>
                  </a:cubicBezTo>
                  <a:cubicBezTo>
                    <a:pt x="1875" y="3925"/>
                    <a:pt x="2035" y="3964"/>
                    <a:pt x="2181" y="3993"/>
                  </a:cubicBezTo>
                  <a:cubicBezTo>
                    <a:pt x="2576" y="4087"/>
                    <a:pt x="2989" y="4162"/>
                    <a:pt x="3403" y="4275"/>
                  </a:cubicBezTo>
                  <a:cubicBezTo>
                    <a:pt x="3515" y="4312"/>
                    <a:pt x="3638" y="4331"/>
                    <a:pt x="3762" y="4331"/>
                  </a:cubicBezTo>
                  <a:cubicBezTo>
                    <a:pt x="3887" y="4331"/>
                    <a:pt x="4013" y="4312"/>
                    <a:pt x="4136" y="4275"/>
                  </a:cubicBezTo>
                  <a:cubicBezTo>
                    <a:pt x="5057" y="4049"/>
                    <a:pt x="5696" y="3467"/>
                    <a:pt x="6241" y="2752"/>
                  </a:cubicBezTo>
                  <a:cubicBezTo>
                    <a:pt x="6523" y="2358"/>
                    <a:pt x="6485" y="1925"/>
                    <a:pt x="6147" y="1531"/>
                  </a:cubicBezTo>
                  <a:cubicBezTo>
                    <a:pt x="5308" y="490"/>
                    <a:pt x="4263" y="1"/>
                    <a:pt x="3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6905063" y="2326377"/>
              <a:ext cx="36029" cy="75889"/>
            </a:xfrm>
            <a:custGeom>
              <a:avLst/>
              <a:gdLst/>
              <a:ahLst/>
              <a:cxnLst/>
              <a:rect l="l" t="t" r="r" b="b"/>
              <a:pathLst>
                <a:path w="1599" h="3368" extrusionOk="0">
                  <a:moveTo>
                    <a:pt x="38" y="0"/>
                  </a:moveTo>
                  <a:lnTo>
                    <a:pt x="38" y="0"/>
                  </a:lnTo>
                  <a:cubicBezTo>
                    <a:pt x="151" y="339"/>
                    <a:pt x="1" y="714"/>
                    <a:pt x="113" y="996"/>
                  </a:cubicBezTo>
                  <a:cubicBezTo>
                    <a:pt x="377" y="1767"/>
                    <a:pt x="734" y="2500"/>
                    <a:pt x="1185" y="3158"/>
                  </a:cubicBezTo>
                  <a:cubicBezTo>
                    <a:pt x="1269" y="3293"/>
                    <a:pt x="1399" y="3367"/>
                    <a:pt x="1548" y="3367"/>
                  </a:cubicBezTo>
                  <a:cubicBezTo>
                    <a:pt x="1564" y="3367"/>
                    <a:pt x="1581" y="3366"/>
                    <a:pt x="1598" y="3365"/>
                  </a:cubicBezTo>
                  <a:cubicBezTo>
                    <a:pt x="1316" y="2143"/>
                    <a:pt x="790" y="996"/>
                    <a:pt x="38" y="0"/>
                  </a:cubicBezTo>
                  <a:close/>
                </a:path>
              </a:pathLst>
            </a:custGeom>
            <a:solidFill>
              <a:srgbClr val="D1B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6965202" y="2255467"/>
              <a:ext cx="13159" cy="26453"/>
            </a:xfrm>
            <a:custGeom>
              <a:avLst/>
              <a:gdLst/>
              <a:ahLst/>
              <a:cxnLst/>
              <a:rect l="l" t="t" r="r" b="b"/>
              <a:pathLst>
                <a:path w="584" h="1174" extrusionOk="0">
                  <a:moveTo>
                    <a:pt x="220" y="1"/>
                  </a:moveTo>
                  <a:cubicBezTo>
                    <a:pt x="204" y="1"/>
                    <a:pt x="188" y="3"/>
                    <a:pt x="170" y="8"/>
                  </a:cubicBezTo>
                  <a:cubicBezTo>
                    <a:pt x="19" y="46"/>
                    <a:pt x="19" y="178"/>
                    <a:pt x="19" y="290"/>
                  </a:cubicBezTo>
                  <a:cubicBezTo>
                    <a:pt x="1" y="591"/>
                    <a:pt x="76" y="911"/>
                    <a:pt x="264" y="1174"/>
                  </a:cubicBezTo>
                  <a:cubicBezTo>
                    <a:pt x="245" y="929"/>
                    <a:pt x="283" y="685"/>
                    <a:pt x="583" y="610"/>
                  </a:cubicBezTo>
                  <a:cubicBezTo>
                    <a:pt x="583" y="441"/>
                    <a:pt x="546" y="290"/>
                    <a:pt x="433" y="159"/>
                  </a:cubicBezTo>
                  <a:cubicBezTo>
                    <a:pt x="368" y="94"/>
                    <a:pt x="317" y="1"/>
                    <a:pt x="220" y="1"/>
                  </a:cubicBezTo>
                  <a:close/>
                </a:path>
              </a:pathLst>
            </a:custGeom>
            <a:solidFill>
              <a:srgbClr val="D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6421425" y="2112386"/>
              <a:ext cx="125799" cy="38666"/>
            </a:xfrm>
            <a:custGeom>
              <a:avLst/>
              <a:gdLst/>
              <a:ahLst/>
              <a:cxnLst/>
              <a:rect l="l" t="t" r="r" b="b"/>
              <a:pathLst>
                <a:path w="5583" h="1716" extrusionOk="0">
                  <a:moveTo>
                    <a:pt x="3180" y="0"/>
                  </a:moveTo>
                  <a:cubicBezTo>
                    <a:pt x="2462" y="0"/>
                    <a:pt x="1745" y="186"/>
                    <a:pt x="1109" y="551"/>
                  </a:cubicBezTo>
                  <a:cubicBezTo>
                    <a:pt x="658" y="814"/>
                    <a:pt x="132" y="1077"/>
                    <a:pt x="0" y="1697"/>
                  </a:cubicBezTo>
                  <a:cubicBezTo>
                    <a:pt x="19" y="1710"/>
                    <a:pt x="42" y="1716"/>
                    <a:pt x="67" y="1716"/>
                  </a:cubicBezTo>
                  <a:cubicBezTo>
                    <a:pt x="115" y="1716"/>
                    <a:pt x="170" y="1691"/>
                    <a:pt x="207" y="1641"/>
                  </a:cubicBezTo>
                  <a:cubicBezTo>
                    <a:pt x="774" y="998"/>
                    <a:pt x="1490" y="829"/>
                    <a:pt x="2244" y="829"/>
                  </a:cubicBezTo>
                  <a:cubicBezTo>
                    <a:pt x="2415" y="829"/>
                    <a:pt x="2589" y="837"/>
                    <a:pt x="2763" y="851"/>
                  </a:cubicBezTo>
                  <a:cubicBezTo>
                    <a:pt x="3402" y="927"/>
                    <a:pt x="4041" y="1058"/>
                    <a:pt x="4680" y="1190"/>
                  </a:cubicBezTo>
                  <a:cubicBezTo>
                    <a:pt x="4823" y="1216"/>
                    <a:pt x="4983" y="1256"/>
                    <a:pt x="5123" y="1256"/>
                  </a:cubicBezTo>
                  <a:cubicBezTo>
                    <a:pt x="5278" y="1256"/>
                    <a:pt x="5411" y="1207"/>
                    <a:pt x="5470" y="1039"/>
                  </a:cubicBezTo>
                  <a:cubicBezTo>
                    <a:pt x="5583" y="701"/>
                    <a:pt x="5188" y="551"/>
                    <a:pt x="4944" y="400"/>
                  </a:cubicBezTo>
                  <a:cubicBezTo>
                    <a:pt x="4925" y="381"/>
                    <a:pt x="4906" y="381"/>
                    <a:pt x="4868" y="363"/>
                  </a:cubicBezTo>
                  <a:cubicBezTo>
                    <a:pt x="4333" y="120"/>
                    <a:pt x="3756" y="0"/>
                    <a:pt x="3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6440059" y="2149992"/>
              <a:ext cx="71180" cy="31568"/>
            </a:xfrm>
            <a:custGeom>
              <a:avLst/>
              <a:gdLst/>
              <a:ahLst/>
              <a:cxnLst/>
              <a:rect l="l" t="t" r="r" b="b"/>
              <a:pathLst>
                <a:path w="3159" h="1401" extrusionOk="0">
                  <a:moveTo>
                    <a:pt x="1609" y="0"/>
                  </a:moveTo>
                  <a:cubicBezTo>
                    <a:pt x="1275" y="0"/>
                    <a:pt x="935" y="81"/>
                    <a:pt x="621" y="254"/>
                  </a:cubicBezTo>
                  <a:cubicBezTo>
                    <a:pt x="339" y="385"/>
                    <a:pt x="0" y="536"/>
                    <a:pt x="0" y="912"/>
                  </a:cubicBezTo>
                  <a:cubicBezTo>
                    <a:pt x="0" y="1137"/>
                    <a:pt x="489" y="1381"/>
                    <a:pt x="865" y="1400"/>
                  </a:cubicBezTo>
                  <a:cubicBezTo>
                    <a:pt x="997" y="1400"/>
                    <a:pt x="1147" y="1400"/>
                    <a:pt x="1279" y="1363"/>
                  </a:cubicBezTo>
                  <a:cubicBezTo>
                    <a:pt x="1654" y="1250"/>
                    <a:pt x="2030" y="1118"/>
                    <a:pt x="2369" y="968"/>
                  </a:cubicBezTo>
                  <a:cubicBezTo>
                    <a:pt x="2651" y="818"/>
                    <a:pt x="3158" y="780"/>
                    <a:pt x="3064" y="423"/>
                  </a:cubicBezTo>
                  <a:cubicBezTo>
                    <a:pt x="3008" y="160"/>
                    <a:pt x="2519" y="85"/>
                    <a:pt x="2181" y="9"/>
                  </a:cubicBezTo>
                  <a:lnTo>
                    <a:pt x="1805" y="9"/>
                  </a:lnTo>
                  <a:cubicBezTo>
                    <a:pt x="1740" y="3"/>
                    <a:pt x="1674" y="0"/>
                    <a:pt x="1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53"/>
          <p:cNvSpPr/>
          <p:nvPr/>
        </p:nvSpPr>
        <p:spPr>
          <a:xfrm>
            <a:off x="993191" y="1048741"/>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txBox="1">
            <a:spLocks noGrp="1"/>
          </p:cNvSpPr>
          <p:nvPr>
            <p:ph type="title"/>
          </p:nvPr>
        </p:nvSpPr>
        <p:spPr>
          <a:xfrm>
            <a:off x="888599" y="3043320"/>
            <a:ext cx="567603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i="1" dirty="0" err="1">
                <a:solidFill>
                  <a:schemeClr val="dk2"/>
                </a:solidFill>
              </a:rPr>
              <a:t>Tổng</a:t>
            </a:r>
            <a:r>
              <a:rPr lang="en-US" sz="6000" i="1" dirty="0">
                <a:solidFill>
                  <a:schemeClr val="dk2"/>
                </a:solidFill>
              </a:rPr>
              <a:t> </a:t>
            </a:r>
            <a:r>
              <a:rPr lang="en-US" sz="6000" i="1" dirty="0" err="1">
                <a:solidFill>
                  <a:schemeClr val="dk2"/>
                </a:solidFill>
              </a:rPr>
              <a:t>quan</a:t>
            </a:r>
            <a:r>
              <a:rPr lang="en-US" sz="6000" i="1" dirty="0">
                <a:solidFill>
                  <a:schemeClr val="dk2"/>
                </a:solidFill>
              </a:rPr>
              <a:t> </a:t>
            </a:r>
            <a:r>
              <a:rPr lang="en-US" sz="6000" i="1" dirty="0" err="1">
                <a:solidFill>
                  <a:schemeClr val="dk2"/>
                </a:solidFill>
              </a:rPr>
              <a:t>đề</a:t>
            </a:r>
            <a:r>
              <a:rPr lang="en-US" sz="6000" i="1" dirty="0">
                <a:solidFill>
                  <a:schemeClr val="dk2"/>
                </a:solidFill>
              </a:rPr>
              <a:t> </a:t>
            </a:r>
            <a:r>
              <a:rPr lang="en-US" sz="6000" i="1" dirty="0" err="1">
                <a:solidFill>
                  <a:schemeClr val="dk2"/>
                </a:solidFill>
              </a:rPr>
              <a:t>tài</a:t>
            </a:r>
            <a:endParaRPr lang="en-US" sz="6000" i="1" dirty="0">
              <a:solidFill>
                <a:schemeClr val="dk2"/>
              </a:solidFill>
            </a:endParaRPr>
          </a:p>
        </p:txBody>
      </p:sp>
      <p:sp>
        <p:nvSpPr>
          <p:cNvPr id="664" name="Google Shape;664;p5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665" name="Google Shape;665;p53"/>
          <p:cNvSpPr txBox="1">
            <a:spLocks noGrp="1"/>
          </p:cNvSpPr>
          <p:nvPr>
            <p:ph type="title" idx="2"/>
          </p:nvPr>
        </p:nvSpPr>
        <p:spPr>
          <a:xfrm>
            <a:off x="1028640" y="1351127"/>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 name="Rectangle: Rounded Corners 1">
            <a:extLst>
              <a:ext uri="{FF2B5EF4-FFF2-40B4-BE49-F238E27FC236}">
                <a16:creationId xmlns:a16="http://schemas.microsoft.com/office/drawing/2014/main" id="{444BC073-CB21-DB20-3DF3-25E2C879AF25}"/>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04</a:t>
            </a:r>
            <a:endParaRPr lang="vi-VN" b="1" dirty="0">
              <a:solidFill>
                <a:schemeClr val="bg1"/>
              </a:solidFill>
              <a:latin typeface="Lexend Deca"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2</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600231"/>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số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nhắm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vào</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Doanh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nghiệp</a:t>
            </a:r>
            <a:r>
              <a:rPr lang="en-US" sz="1400" dirty="0">
                <a:latin typeface="Montserrat" panose="00000500000000000000" pitchFamily="2" charset="0"/>
                <a:cs typeface="Times New Roman" panose="02020603050405020304" pitchFamily="18" charset="0"/>
              </a:rPr>
              <a:t>” với </a:t>
            </a:r>
            <a:r>
              <a:rPr lang="en-US" sz="1400" dirty="0" err="1">
                <a:latin typeface="Montserrat" panose="00000500000000000000" pitchFamily="2" charset="0"/>
                <a:cs typeface="Times New Roman" panose="02020603050405020304" pitchFamily="18" charset="0"/>
              </a:rPr>
              <a:t>gần</a:t>
            </a:r>
            <a:r>
              <a:rPr lang="en-US" sz="1400" dirty="0">
                <a:latin typeface="Montserrat" panose="00000500000000000000" pitchFamily="2" charset="0"/>
                <a:cs typeface="Times New Roman" panose="02020603050405020304" pitchFamily="18" charset="0"/>
              </a:rPr>
              <a:t> 1400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p>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Thể</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thức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chính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mà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bọn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sử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dụng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Đánh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bom</a:t>
            </a:r>
            <a:r>
              <a:rPr lang="en-US" sz="1400" dirty="0">
                <a:latin typeface="Montserrat" panose="00000500000000000000" pitchFamily="2" charset="0"/>
                <a:cs typeface="Times New Roman" panose="02020603050405020304" pitchFamily="18" charset="0"/>
              </a:rPr>
              <a:t>/</a:t>
            </a:r>
            <a:r>
              <a:rPr lang="en-US" sz="1400" dirty="0" err="1">
                <a:latin typeface="Montserrat" panose="00000500000000000000" pitchFamily="2" charset="0"/>
                <a:cs typeface="Times New Roman" panose="02020603050405020304" pitchFamily="18" charset="0"/>
              </a:rPr>
              <a:t>Vụ</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nổ</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thấp</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nhất</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sử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dụng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Vũ</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giả</a:t>
            </a:r>
            <a:r>
              <a:rPr lang="en-US" sz="1400" dirty="0">
                <a:latin typeface="Montserrat" panose="00000500000000000000" pitchFamily="2" charset="0"/>
                <a:cs typeface="Times New Roman" panose="02020603050405020304" pitchFamily="18" charset="0"/>
              </a:rPr>
              <a:t>”</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A84E4999-B934-0A10-1836-65B0A4E47A7E}"/>
              </a:ext>
            </a:extLst>
          </p:cNvPr>
          <p:cNvPicPr>
            <a:picLocks noChangeAspect="1"/>
          </p:cNvPicPr>
          <p:nvPr/>
        </p:nvPicPr>
        <p:blipFill>
          <a:blip r:embed="rId3"/>
          <a:stretch>
            <a:fillRect/>
          </a:stretch>
        </p:blipFill>
        <p:spPr>
          <a:xfrm>
            <a:off x="765768" y="777068"/>
            <a:ext cx="3650637" cy="2272569"/>
          </a:xfrm>
          <a:prstGeom prst="rect">
            <a:avLst/>
          </a:prstGeom>
        </p:spPr>
      </p:pic>
      <p:pic>
        <p:nvPicPr>
          <p:cNvPr id="7" name="Picture 6">
            <a:extLst>
              <a:ext uri="{FF2B5EF4-FFF2-40B4-BE49-F238E27FC236}">
                <a16:creationId xmlns:a16="http://schemas.microsoft.com/office/drawing/2014/main" id="{B8C7ED56-8B24-B02E-F5A8-F86615824D2B}"/>
              </a:ext>
            </a:extLst>
          </p:cNvPr>
          <p:cNvPicPr>
            <a:picLocks noChangeAspect="1"/>
          </p:cNvPicPr>
          <p:nvPr/>
        </p:nvPicPr>
        <p:blipFill>
          <a:blip r:embed="rId4"/>
          <a:stretch>
            <a:fillRect/>
          </a:stretch>
        </p:blipFill>
        <p:spPr>
          <a:xfrm>
            <a:off x="708116" y="3140587"/>
            <a:ext cx="3708290" cy="1728169"/>
          </a:xfrm>
          <a:prstGeom prst="rect">
            <a:avLst/>
          </a:prstGeom>
        </p:spPr>
      </p:pic>
      <p:pic>
        <p:nvPicPr>
          <p:cNvPr id="10" name="Picture 9">
            <a:extLst>
              <a:ext uri="{FF2B5EF4-FFF2-40B4-BE49-F238E27FC236}">
                <a16:creationId xmlns:a16="http://schemas.microsoft.com/office/drawing/2014/main" id="{57312F62-107B-0B17-2E43-F01F7B91B8B7}"/>
              </a:ext>
            </a:extLst>
          </p:cNvPr>
          <p:cNvPicPr>
            <a:picLocks noChangeAspect="1"/>
          </p:cNvPicPr>
          <p:nvPr/>
        </p:nvPicPr>
        <p:blipFill>
          <a:blip r:embed="rId5"/>
          <a:stretch>
            <a:fillRect/>
          </a:stretch>
        </p:blipFill>
        <p:spPr>
          <a:xfrm>
            <a:off x="4961941" y="2762132"/>
            <a:ext cx="3808679" cy="2106623"/>
          </a:xfrm>
          <a:prstGeom prst="rect">
            <a:avLst/>
          </a:prstGeom>
        </p:spPr>
      </p:pic>
      <p:sp>
        <p:nvSpPr>
          <p:cNvPr id="11" name="Rectangle: Rounded Corners 10">
            <a:extLst>
              <a:ext uri="{FF2B5EF4-FFF2-40B4-BE49-F238E27FC236}">
                <a16:creationId xmlns:a16="http://schemas.microsoft.com/office/drawing/2014/main" id="{4FF1B3E4-96BA-F63B-4501-B14953D0ED0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89937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DF99E0F5-E389-6BC4-C0A3-0EFE5DB6E957}"/>
              </a:ext>
            </a:extLst>
          </p:cNvPr>
          <p:cNvPicPr>
            <a:picLocks noChangeAspect="1"/>
          </p:cNvPicPr>
          <p:nvPr/>
        </p:nvPicPr>
        <p:blipFill>
          <a:blip r:embed="rId3"/>
          <a:stretch>
            <a:fillRect/>
          </a:stretch>
        </p:blipFill>
        <p:spPr>
          <a:xfrm>
            <a:off x="614359" y="1088014"/>
            <a:ext cx="8211696" cy="1143160"/>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3</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743037"/>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đây</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có 2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nhắm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vào</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máy</a:t>
            </a:r>
            <a:r>
              <a:rPr lang="en-US" sz="1400" dirty="0">
                <a:latin typeface="Montserrat" panose="00000500000000000000" pitchFamily="2" charset="0"/>
                <a:cs typeface="Times New Roman" panose="02020603050405020304" pitchFamily="18" charset="0"/>
              </a:rPr>
              <a:t> bay</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692150" y="1555490"/>
            <a:ext cx="7999911" cy="50826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718CDB34-EE2E-9A97-46FC-E03FD06536D7}"/>
              </a:ext>
            </a:extLst>
          </p:cNvPr>
          <p:cNvPicPr>
            <a:picLocks noChangeAspect="1"/>
          </p:cNvPicPr>
          <p:nvPr/>
        </p:nvPicPr>
        <p:blipFill>
          <a:blip r:embed="rId4"/>
          <a:stretch>
            <a:fillRect/>
          </a:stretch>
        </p:blipFill>
        <p:spPr>
          <a:xfrm>
            <a:off x="4571999" y="2412999"/>
            <a:ext cx="4254055" cy="2344969"/>
          </a:xfrm>
          <a:prstGeom prst="rect">
            <a:avLst/>
          </a:prstGeom>
        </p:spPr>
      </p:pic>
      <p:sp>
        <p:nvSpPr>
          <p:cNvPr id="9" name="Rectangle: Rounded Corners 8">
            <a:extLst>
              <a:ext uri="{FF2B5EF4-FFF2-40B4-BE49-F238E27FC236}">
                <a16:creationId xmlns:a16="http://schemas.microsoft.com/office/drawing/2014/main" id="{2718962A-962D-0511-9DD2-E8471A428A3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354812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3</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83257" y="51508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Phân tích: </a:t>
            </a:r>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2 cuộc khủng bố xảy ra vào tháng 9 năm 2021 và mục tiêu được nhắm đến là các cư dân và tài sản riêng của họ. Cả 2 cuộc khủng bố không có sự chênh lệch về số người tử vong và bị thương. </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C13D199A-E237-2303-303D-E430AE6624AD}"/>
              </a:ext>
            </a:extLst>
          </p:cNvPr>
          <p:cNvPicPr>
            <a:picLocks noChangeAspect="1"/>
          </p:cNvPicPr>
          <p:nvPr/>
        </p:nvPicPr>
        <p:blipFill>
          <a:blip r:embed="rId3"/>
          <a:stretch>
            <a:fillRect/>
          </a:stretch>
        </p:blipFill>
        <p:spPr>
          <a:xfrm>
            <a:off x="744459" y="803989"/>
            <a:ext cx="3438699" cy="2257310"/>
          </a:xfrm>
          <a:prstGeom prst="rect">
            <a:avLst/>
          </a:prstGeom>
        </p:spPr>
      </p:pic>
      <p:pic>
        <p:nvPicPr>
          <p:cNvPr id="7" name="Picture 6">
            <a:extLst>
              <a:ext uri="{FF2B5EF4-FFF2-40B4-BE49-F238E27FC236}">
                <a16:creationId xmlns:a16="http://schemas.microsoft.com/office/drawing/2014/main" id="{4677A4F6-E8FE-5FF3-34E8-7CE6B0987456}"/>
              </a:ext>
            </a:extLst>
          </p:cNvPr>
          <p:cNvPicPr>
            <a:picLocks noChangeAspect="1"/>
          </p:cNvPicPr>
          <p:nvPr/>
        </p:nvPicPr>
        <p:blipFill>
          <a:blip r:embed="rId4"/>
          <a:stretch>
            <a:fillRect/>
          </a:stretch>
        </p:blipFill>
        <p:spPr>
          <a:xfrm>
            <a:off x="638490" y="3199502"/>
            <a:ext cx="4056956" cy="1752174"/>
          </a:xfrm>
          <a:prstGeom prst="rect">
            <a:avLst/>
          </a:prstGeom>
        </p:spPr>
      </p:pic>
      <p:pic>
        <p:nvPicPr>
          <p:cNvPr id="10" name="Picture 9">
            <a:extLst>
              <a:ext uri="{FF2B5EF4-FFF2-40B4-BE49-F238E27FC236}">
                <a16:creationId xmlns:a16="http://schemas.microsoft.com/office/drawing/2014/main" id="{0F30DD1E-E108-E70E-3859-E8B2D2CC54B3}"/>
              </a:ext>
            </a:extLst>
          </p:cNvPr>
          <p:cNvPicPr>
            <a:picLocks noChangeAspect="1"/>
          </p:cNvPicPr>
          <p:nvPr/>
        </p:nvPicPr>
        <p:blipFill>
          <a:blip r:embed="rId5"/>
          <a:stretch>
            <a:fillRect/>
          </a:stretch>
        </p:blipFill>
        <p:spPr>
          <a:xfrm>
            <a:off x="5116360" y="2032637"/>
            <a:ext cx="3897011" cy="3035760"/>
          </a:xfrm>
          <a:prstGeom prst="rect">
            <a:avLst/>
          </a:prstGeom>
        </p:spPr>
      </p:pic>
      <p:sp>
        <p:nvSpPr>
          <p:cNvPr id="11" name="Rectangle: Rounded Corners 10">
            <a:extLst>
              <a:ext uri="{FF2B5EF4-FFF2-40B4-BE49-F238E27FC236}">
                <a16:creationId xmlns:a16="http://schemas.microsoft.com/office/drawing/2014/main" id="{B2C4095E-08BA-B80E-1A7A-D5A86284D76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42</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179442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D4422A4C-F732-DDA0-6711-9CF78452B0D5}"/>
              </a:ext>
            </a:extLst>
          </p:cNvPr>
          <p:cNvPicPr>
            <a:picLocks noChangeAspect="1"/>
          </p:cNvPicPr>
          <p:nvPr/>
        </p:nvPicPr>
        <p:blipFill>
          <a:blip r:embed="rId3"/>
          <a:stretch>
            <a:fillRect/>
          </a:stretch>
        </p:blipFill>
        <p:spPr>
          <a:xfrm>
            <a:off x="638490" y="1008856"/>
            <a:ext cx="7992590" cy="1133633"/>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4</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cuộc khủng bố thuộc cụm 4 có loại tấn công là “Hijacking”</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638490" y="1584757"/>
            <a:ext cx="7699967" cy="4835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6A5B6F3-914A-63F7-40D2-12C8BF2F4154}"/>
              </a:ext>
            </a:extLst>
          </p:cNvPr>
          <p:cNvPicPr>
            <a:picLocks noChangeAspect="1"/>
          </p:cNvPicPr>
          <p:nvPr/>
        </p:nvPicPr>
        <p:blipFill>
          <a:blip r:embed="rId4"/>
          <a:stretch>
            <a:fillRect/>
          </a:stretch>
        </p:blipFill>
        <p:spPr>
          <a:xfrm>
            <a:off x="4222345" y="2441939"/>
            <a:ext cx="4638783" cy="2289719"/>
          </a:xfrm>
          <a:prstGeom prst="rect">
            <a:avLst/>
          </a:prstGeom>
        </p:spPr>
      </p:pic>
      <p:sp>
        <p:nvSpPr>
          <p:cNvPr id="9" name="Rectangle: Rounded Corners 8">
            <a:extLst>
              <a:ext uri="{FF2B5EF4-FFF2-40B4-BE49-F238E27FC236}">
                <a16:creationId xmlns:a16="http://schemas.microsoft.com/office/drawing/2014/main" id="{6DD8316C-BEA4-621B-DCD1-C36F4EB0E00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43</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4209628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4</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xảy</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ra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vào</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tháng</a:t>
            </a:r>
            <a:r>
              <a:rPr lang="en-US" sz="1400" dirty="0">
                <a:latin typeface="Montserrat" panose="00000500000000000000" pitchFamily="2" charset="0"/>
                <a:cs typeface="Times New Roman" panose="02020603050405020304" pitchFamily="18" charset="0"/>
              </a:rPr>
              <a:t> 9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2021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mục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tiêu</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bị</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nhắm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đến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chính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phủ</a:t>
            </a:r>
            <a:r>
              <a:rPr lang="en-US" sz="1400" dirty="0">
                <a:latin typeface="Montserrat" panose="00000500000000000000" pitchFamily="2" charset="0"/>
                <a:cs typeface="Times New Roman" panose="02020603050405020304" pitchFamily="18" charset="0"/>
              </a:rPr>
              <a:t>.</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B2704DEA-E4CD-2684-491A-3C3A5911A69F}"/>
              </a:ext>
            </a:extLst>
          </p:cNvPr>
          <p:cNvPicPr>
            <a:picLocks noChangeAspect="1"/>
          </p:cNvPicPr>
          <p:nvPr/>
        </p:nvPicPr>
        <p:blipFill>
          <a:blip r:embed="rId3"/>
          <a:stretch>
            <a:fillRect/>
          </a:stretch>
        </p:blipFill>
        <p:spPr>
          <a:xfrm>
            <a:off x="711219" y="803989"/>
            <a:ext cx="2844782" cy="2261353"/>
          </a:xfrm>
          <a:prstGeom prst="rect">
            <a:avLst/>
          </a:prstGeom>
        </p:spPr>
      </p:pic>
      <p:pic>
        <p:nvPicPr>
          <p:cNvPr id="7" name="Picture 6">
            <a:extLst>
              <a:ext uri="{FF2B5EF4-FFF2-40B4-BE49-F238E27FC236}">
                <a16:creationId xmlns:a16="http://schemas.microsoft.com/office/drawing/2014/main" id="{93B73DE4-C05E-F446-5AD3-D0AF6AF77FAF}"/>
              </a:ext>
            </a:extLst>
          </p:cNvPr>
          <p:cNvPicPr>
            <a:picLocks noChangeAspect="1"/>
          </p:cNvPicPr>
          <p:nvPr/>
        </p:nvPicPr>
        <p:blipFill>
          <a:blip r:embed="rId4"/>
          <a:stretch>
            <a:fillRect/>
          </a:stretch>
        </p:blipFill>
        <p:spPr>
          <a:xfrm>
            <a:off x="638490" y="3171371"/>
            <a:ext cx="3164253" cy="1690916"/>
          </a:xfrm>
          <a:prstGeom prst="rect">
            <a:avLst/>
          </a:prstGeom>
        </p:spPr>
      </p:pic>
      <p:pic>
        <p:nvPicPr>
          <p:cNvPr id="10" name="Picture 9">
            <a:extLst>
              <a:ext uri="{FF2B5EF4-FFF2-40B4-BE49-F238E27FC236}">
                <a16:creationId xmlns:a16="http://schemas.microsoft.com/office/drawing/2014/main" id="{E1FF0B40-0107-A436-7BFC-670EDC8092D8}"/>
              </a:ext>
            </a:extLst>
          </p:cNvPr>
          <p:cNvPicPr>
            <a:picLocks noChangeAspect="1"/>
          </p:cNvPicPr>
          <p:nvPr/>
        </p:nvPicPr>
        <p:blipFill rotWithShape="1">
          <a:blip r:embed="rId5"/>
          <a:srcRect t="34794"/>
          <a:stretch/>
        </p:blipFill>
        <p:spPr>
          <a:xfrm>
            <a:off x="4403429" y="2300514"/>
            <a:ext cx="4367997" cy="2757711"/>
          </a:xfrm>
          <a:prstGeom prst="rect">
            <a:avLst/>
          </a:prstGeom>
        </p:spPr>
      </p:pic>
      <p:sp>
        <p:nvSpPr>
          <p:cNvPr id="11" name="Rectangle: Rounded Corners 10">
            <a:extLst>
              <a:ext uri="{FF2B5EF4-FFF2-40B4-BE49-F238E27FC236}">
                <a16:creationId xmlns:a16="http://schemas.microsoft.com/office/drawing/2014/main" id="{C71A9E67-D5A9-3F72-50F1-FF35AB89FA0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44</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631556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4294967295"/>
          </p:nvPr>
        </p:nvSpPr>
        <p:spPr>
          <a:xfrm>
            <a:off x="358140" y="1594960"/>
            <a:ext cx="8313420" cy="2353627"/>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Hiểu được vấn đề và cách giải quyết bài toán phân </a:t>
            </a:r>
            <a:r>
              <a:rPr lang="en-US" sz="1600" dirty="0" err="1">
                <a:latin typeface="Montserrat" panose="00000500000000000000" pitchFamily="2" charset="0"/>
                <a:cs typeface="Times New Roman" panose="02020603050405020304" pitchFamily="18" charset="0"/>
              </a:rPr>
              <a:t>cụm</a:t>
            </a:r>
            <a:r>
              <a:rPr lang="vi-VN" sz="1600" dirty="0">
                <a:latin typeface="Montserrat" panose="00000500000000000000" pitchFamily="2" charset="0"/>
                <a:cs typeface="Times New Roman" panose="02020603050405020304" pitchFamily="18" charset="0"/>
              </a:rPr>
              <a:t>.</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Áp dụng được các phương pháp để tiền xử xử lý dữ liệu.</a:t>
            </a:r>
          </a:p>
          <a:p>
            <a:pPr marL="457200" lvl="0" indent="-317500" algn="l" rtl="0">
              <a:lnSpc>
                <a:spcPct val="150000"/>
              </a:lnSpc>
              <a:spcBef>
                <a:spcPts val="0"/>
              </a:spcBef>
              <a:spcAft>
                <a:spcPts val="0"/>
              </a:spcAft>
              <a:buClr>
                <a:schemeClr val="lt2"/>
              </a:buClr>
              <a:buSzPts val="1400"/>
              <a:buChar char="●"/>
            </a:pPr>
            <a:r>
              <a:rPr lang="en-US" sz="1600" dirty="0">
                <a:latin typeface="Montserrat" panose="00000500000000000000" pitchFamily="2" charset="0"/>
                <a:cs typeface="Times New Roman" panose="02020603050405020304" pitchFamily="18" charset="0"/>
              </a:rPr>
              <a:t>Đ</a:t>
            </a:r>
            <a:r>
              <a:rPr lang="vi-VN" sz="1600" dirty="0">
                <a:latin typeface="Montserrat" panose="00000500000000000000" pitchFamily="2" charset="0"/>
                <a:cs typeface="Times New Roman" panose="02020603050405020304" pitchFamily="18" charset="0"/>
              </a:rPr>
              <a:t>ánh giá được kết quả các </a:t>
            </a:r>
            <a:r>
              <a:rPr lang="en-US" sz="1600" dirty="0" err="1">
                <a:latin typeface="Montserrat" panose="00000500000000000000" pitchFamily="2" charset="0"/>
                <a:cs typeface="Times New Roman" panose="02020603050405020304" pitchFamily="18" charset="0"/>
              </a:rPr>
              <a:t>cụm</a:t>
            </a:r>
            <a:r>
              <a:rPr lang="vi-VN" sz="1600" dirty="0">
                <a:latin typeface="Montserrat" panose="00000500000000000000" pitchFamily="2" charset="0"/>
                <a:cs typeface="Times New Roman" panose="02020603050405020304" pitchFamily="18" charset="0"/>
              </a:rPr>
              <a:t>.</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Tối ưu hóa được thuật toán sử dụng</a:t>
            </a:r>
            <a:r>
              <a:rPr lang="en-US" sz="1600" dirty="0">
                <a:latin typeface="Montserrat" panose="00000500000000000000" pitchFamily="2" charset="0"/>
                <a:cs typeface="Times New Roman" panose="02020603050405020304" pitchFamily="18" charset="0"/>
              </a:rPr>
              <a:t>.</a:t>
            </a:r>
            <a:endParaRPr lang="vi-VN" sz="1600" dirty="0">
              <a:latin typeface="Montserrat" panose="00000500000000000000" pitchFamily="2" charset="0"/>
              <a:cs typeface="Times New Roman" panose="02020603050405020304" pitchFamily="18" charset="0"/>
            </a:endParaRP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Đưa ví dụ thực tế vào trong bài toán.</a:t>
            </a:r>
          </a:p>
        </p:txBody>
      </p:sp>
      <p:sp>
        <p:nvSpPr>
          <p:cNvPr id="2755" name="Google Shape;2755;p71"/>
          <p:cNvSpPr txBox="1">
            <a:spLocks noGrp="1"/>
          </p:cNvSpPr>
          <p:nvPr>
            <p:ph type="ctrTitle" idx="4294967295"/>
          </p:nvPr>
        </p:nvSpPr>
        <p:spPr>
          <a:xfrm>
            <a:off x="472440" y="628651"/>
            <a:ext cx="9334500" cy="1071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dirty="0">
                <a:solidFill>
                  <a:srgbClr val="3E1106"/>
                </a:solidFill>
                <a:cs typeface="Arial"/>
                <a:sym typeface="Arial"/>
              </a:rPr>
              <a:t>Kết quả mà nhóm đạt được sau khi hoàn thành đồ án:</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BA6EE20A-EDE6-2E02-10B6-2FC2983E78E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45</a:t>
            </a:r>
            <a:endParaRPr lang="vi-VN" b="1" dirty="0">
              <a:solidFill>
                <a:schemeClr val="bg1"/>
              </a:solidFill>
              <a:latin typeface="Lexend Deca"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4294967295"/>
          </p:nvPr>
        </p:nvSpPr>
        <p:spPr>
          <a:xfrm>
            <a:off x="415290" y="1053941"/>
            <a:ext cx="8313420" cy="3460908"/>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2"/>
              </a:buClr>
              <a:buSzPts val="1400"/>
              <a:buChar char="●"/>
            </a:pPr>
            <a:r>
              <a:rPr lang="en-US" sz="1600" b="1" dirty="0" err="1">
                <a:solidFill>
                  <a:srgbClr val="000000"/>
                </a:solidFill>
                <a:latin typeface="Montserrat" panose="00000500000000000000" pitchFamily="2" charset="0"/>
              </a:rPr>
              <a:t>Ưu</a:t>
            </a:r>
            <a:r>
              <a:rPr lang="en-US" sz="1600" b="1" dirty="0">
                <a:solidFill>
                  <a:srgbClr val="000000"/>
                </a:solidFill>
                <a:latin typeface="Montserrat" panose="00000500000000000000" pitchFamily="2" charset="0"/>
              </a:rPr>
              <a:t> </a:t>
            </a:r>
            <a:r>
              <a:rPr lang="en-US" sz="1600" b="1" dirty="0" err="1">
                <a:solidFill>
                  <a:srgbClr val="000000"/>
                </a:solidFill>
                <a:latin typeface="Montserrat" panose="00000500000000000000" pitchFamily="2" charset="0"/>
              </a:rPr>
              <a:t>điểm</a:t>
            </a:r>
            <a:r>
              <a:rPr lang="en-US" sz="1600" b="1" dirty="0">
                <a:solidFill>
                  <a:srgbClr val="000000"/>
                </a:solidFill>
                <a:latin typeface="Montserrat" panose="00000500000000000000" pitchFamily="2" charset="0"/>
              </a:rPr>
              <a:t>: </a:t>
            </a:r>
          </a:p>
          <a:p>
            <a:pPr lvl="0" algn="l" rtl="0">
              <a:lnSpc>
                <a:spcPct val="150000"/>
              </a:lnSpc>
              <a:spcBef>
                <a:spcPts val="0"/>
              </a:spcBef>
              <a:spcAft>
                <a:spcPts val="0"/>
              </a:spcAft>
              <a:buClr>
                <a:schemeClr val="lt2"/>
              </a:buClr>
              <a:buSzPts val="1400"/>
              <a:buFont typeface="Wingdings" panose="05000000000000000000" pitchFamily="2" charset="2"/>
              <a:buChar char="v"/>
            </a:pPr>
            <a:r>
              <a:rPr lang="en-US" sz="1600" b="0" i="0" dirty="0">
                <a:solidFill>
                  <a:srgbClr val="000000"/>
                </a:solidFill>
                <a:effectLst/>
                <a:latin typeface="Montserrat" panose="00000500000000000000" pitchFamily="2" charset="0"/>
              </a:rPr>
              <a:t>T</a:t>
            </a:r>
            <a:r>
              <a:rPr lang="vi-VN" sz="1600" b="0" i="0" dirty="0">
                <a:solidFill>
                  <a:srgbClr val="000000"/>
                </a:solidFill>
                <a:effectLst/>
                <a:latin typeface="Montserrat" panose="00000500000000000000" pitchFamily="2" charset="0"/>
              </a:rPr>
              <a:t>huật toán K-Means có ưu điểm là đơn giản, dễ hiểu và cài đặt. </a:t>
            </a:r>
            <a:endParaRPr lang="en-US" sz="1600" b="0" i="0" dirty="0">
              <a:solidFill>
                <a:srgbClr val="000000"/>
              </a:solidFill>
              <a:effectLst/>
              <a:latin typeface="Montserrat" panose="00000500000000000000" pitchFamily="2" charset="0"/>
            </a:endParaRP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b="0" i="0" dirty="0">
                <a:solidFill>
                  <a:srgbClr val="000000"/>
                </a:solidFill>
                <a:effectLst/>
                <a:latin typeface="Montserrat" panose="00000500000000000000" pitchFamily="2" charset="0"/>
              </a:rPr>
              <a:t>Ứng dụng được các Distance Measure để thực hiện bài toán.</a:t>
            </a: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b="0" i="0" dirty="0">
                <a:solidFill>
                  <a:srgbClr val="000000"/>
                </a:solidFill>
                <a:effectLst/>
                <a:latin typeface="Montserrat" panose="00000500000000000000" pitchFamily="2" charset="0"/>
              </a:rPr>
              <a:t>Áp dụng được phương pháp so sánh và đánh giá mô hình.</a:t>
            </a:r>
            <a:endParaRPr lang="en-US" sz="1600" dirty="0">
              <a:solidFill>
                <a:srgbClr val="000000"/>
              </a:solidFill>
              <a:latin typeface="Montserrat" panose="00000500000000000000" pitchFamily="2" charset="0"/>
            </a:endParaRPr>
          </a:p>
          <a:p>
            <a:pPr>
              <a:lnSpc>
                <a:spcPct val="150000"/>
              </a:lnSpc>
              <a:buClr>
                <a:schemeClr val="lt2"/>
              </a:buClr>
            </a:pPr>
            <a:r>
              <a:rPr lang="en-US" sz="1600" b="1" i="0" dirty="0" err="1">
                <a:solidFill>
                  <a:srgbClr val="000000"/>
                </a:solidFill>
                <a:effectLst/>
                <a:latin typeface="Montserrat" panose="00000500000000000000" pitchFamily="2" charset="0"/>
              </a:rPr>
              <a:t>Nhược</a:t>
            </a:r>
            <a:r>
              <a:rPr lang="en-US" sz="1600" b="1" i="0" dirty="0">
                <a:solidFill>
                  <a:srgbClr val="000000"/>
                </a:solidFill>
                <a:effectLst/>
                <a:latin typeface="Montserrat" panose="00000500000000000000" pitchFamily="2" charset="0"/>
              </a:rPr>
              <a:t> </a:t>
            </a:r>
            <a:r>
              <a:rPr lang="en-US" sz="1600" b="1" i="0" dirty="0" err="1">
                <a:solidFill>
                  <a:srgbClr val="000000"/>
                </a:solidFill>
                <a:effectLst/>
                <a:latin typeface="Montserrat" panose="00000500000000000000" pitchFamily="2" charset="0"/>
              </a:rPr>
              <a:t>điểm</a:t>
            </a:r>
            <a:r>
              <a:rPr lang="en-US" sz="1600" b="1" i="0" dirty="0">
                <a:solidFill>
                  <a:srgbClr val="000000"/>
                </a:solidFill>
                <a:effectLst/>
                <a:latin typeface="Montserrat" panose="00000500000000000000" pitchFamily="2" charset="0"/>
              </a:rPr>
              <a:t>:</a:t>
            </a:r>
          </a:p>
          <a:p>
            <a:pPr lvl="0" algn="l" rtl="0">
              <a:lnSpc>
                <a:spcPct val="150000"/>
              </a:lnSpc>
              <a:spcBef>
                <a:spcPts val="0"/>
              </a:spcBef>
              <a:spcAft>
                <a:spcPts val="0"/>
              </a:spcAft>
              <a:buClr>
                <a:schemeClr val="lt2"/>
              </a:buClr>
              <a:buSzPts val="1400"/>
              <a:buFont typeface="Wingdings" panose="05000000000000000000" pitchFamily="2" charset="2"/>
              <a:buChar char="v"/>
            </a:pPr>
            <a:r>
              <a:rPr lang="en-US" sz="1600" b="0" i="0" dirty="0">
                <a:solidFill>
                  <a:srgbClr val="000000"/>
                </a:solidFill>
                <a:effectLst/>
                <a:latin typeface="Montserrat" panose="00000500000000000000" pitchFamily="2" charset="0"/>
              </a:rPr>
              <a:t>H</a:t>
            </a:r>
            <a:r>
              <a:rPr lang="vi-VN" sz="1600" b="0" i="0" dirty="0">
                <a:solidFill>
                  <a:srgbClr val="000000"/>
                </a:solidFill>
                <a:effectLst/>
                <a:latin typeface="Montserrat" panose="00000500000000000000" pitchFamily="2" charset="0"/>
              </a:rPr>
              <a:t>iệu quả của thuật toán phụ thuộc vào việc chọn số nhóm K (phải xác định trước) và chi phí cho thực hiện vòng lặp tính toán khoảng cách lớn khi số cụm K và dữ liệu phân cụm lớn.</a:t>
            </a:r>
            <a:endParaRPr lang="en-US" sz="1600" b="0" i="0" dirty="0">
              <a:solidFill>
                <a:srgbClr val="000000"/>
              </a:solidFill>
              <a:effectLst/>
              <a:latin typeface="Montserrat" panose="00000500000000000000" pitchFamily="2" charset="0"/>
            </a:endParaRP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dirty="0">
                <a:latin typeface="Montserrat" panose="00000500000000000000" pitchFamily="2" charset="0"/>
                <a:cs typeface="Times New Roman" panose="02020603050405020304" pitchFamily="18" charset="0"/>
              </a:rPr>
              <a:t>Chưa ứng dụng thêm các Distance Measure khác vào xử lý bài toán.</a:t>
            </a: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dirty="0">
                <a:latin typeface="Montserrat" panose="00000500000000000000" pitchFamily="2" charset="0"/>
                <a:cs typeface="Times New Roman" panose="02020603050405020304" pitchFamily="18" charset="0"/>
              </a:rPr>
              <a:t>Chưa nghiên cứu tìm thêm một số thuật toán khác tối ưu hơn.</a:t>
            </a:r>
          </a:p>
          <a:p>
            <a:pPr marL="139700" lvl="0" indent="0" algn="l" rtl="0">
              <a:lnSpc>
                <a:spcPct val="150000"/>
              </a:lnSpc>
              <a:spcBef>
                <a:spcPts val="0"/>
              </a:spcBef>
              <a:spcAft>
                <a:spcPts val="0"/>
              </a:spcAft>
              <a:buClr>
                <a:schemeClr val="lt2"/>
              </a:buClr>
              <a:buSzPts val="1400"/>
              <a:buNone/>
            </a:pPr>
            <a:endParaRPr lang="vi-VN" sz="1600" dirty="0">
              <a:latin typeface="Montserrat" panose="00000500000000000000" pitchFamily="2" charset="0"/>
              <a:cs typeface="Times New Roman" panose="02020603050405020304" pitchFamily="18" charset="0"/>
            </a:endParaRPr>
          </a:p>
        </p:txBody>
      </p:sp>
      <p:sp>
        <p:nvSpPr>
          <p:cNvPr id="2755" name="Google Shape;2755;p71"/>
          <p:cNvSpPr txBox="1">
            <a:spLocks noGrp="1"/>
          </p:cNvSpPr>
          <p:nvPr>
            <p:ph type="ctrTitle" idx="4294967295"/>
          </p:nvPr>
        </p:nvSpPr>
        <p:spPr>
          <a:xfrm>
            <a:off x="472440" y="628651"/>
            <a:ext cx="9334500" cy="6134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3E1106"/>
                </a:solidFill>
                <a:cs typeface="Arial"/>
                <a:sym typeface="Arial"/>
              </a:rPr>
              <a:t>ƯU NHƯỢC ĐIỂM:</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0FC61653-4437-2C93-F4AC-8B0D4A19B12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22214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4294967295"/>
          </p:nvPr>
        </p:nvSpPr>
        <p:spPr>
          <a:xfrm>
            <a:off x="415290" y="1164431"/>
            <a:ext cx="8313420" cy="3350417"/>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Có thể phân cụm để chỉ rõ về các </a:t>
            </a:r>
            <a:r>
              <a:rPr lang="en-US" sz="1600" dirty="0" err="1">
                <a:latin typeface="Montserrat" panose="00000500000000000000" pitchFamily="2" charset="0"/>
                <a:cs typeface="Times New Roman" panose="02020603050405020304" pitchFamily="18" charset="0"/>
              </a:rPr>
              <a:t>thành</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phố</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và</a:t>
            </a:r>
            <a:r>
              <a:rPr lang="en-US" sz="1600" dirty="0">
                <a:latin typeface="Montserrat" panose="00000500000000000000" pitchFamily="2" charset="0"/>
                <a:cs typeface="Times New Roman" panose="02020603050405020304" pitchFamily="18" charset="0"/>
              </a:rPr>
              <a:t> </a:t>
            </a:r>
            <a:r>
              <a:rPr lang="vi-VN" sz="1600" dirty="0">
                <a:latin typeface="Montserrat" panose="00000500000000000000" pitchFamily="2" charset="0"/>
                <a:cs typeface="Times New Roman" panose="02020603050405020304" pitchFamily="18" charset="0"/>
              </a:rPr>
              <a:t>đặc trưng của </a:t>
            </a:r>
            <a:r>
              <a:rPr lang="en-US" sz="1600" dirty="0" err="1">
                <a:latin typeface="Montserrat" panose="00000500000000000000" pitchFamily="2" charset="0"/>
                <a:cs typeface="Times New Roman" panose="02020603050405020304" pitchFamily="18" charset="0"/>
              </a:rPr>
              <a:t>mục</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tiêu</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tất</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công</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trong</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thành</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phố</a:t>
            </a:r>
            <a:r>
              <a:rPr lang="en-US" sz="1600" dirty="0">
                <a:latin typeface="Montserrat" panose="00000500000000000000" pitchFamily="2" charset="0"/>
                <a:cs typeface="Times New Roman" panose="02020603050405020304" pitchFamily="18" charset="0"/>
              </a:rPr>
              <a:t> đó </a:t>
            </a:r>
            <a:r>
              <a:rPr lang="en-US" sz="1600" dirty="0" err="1">
                <a:latin typeface="Montserrat" panose="00000500000000000000" pitchFamily="2" charset="0"/>
                <a:cs typeface="Times New Roman" panose="02020603050405020304" pitchFamily="18" charset="0"/>
              </a:rPr>
              <a:t>từ</a:t>
            </a:r>
            <a:r>
              <a:rPr lang="en-US" sz="1600" dirty="0">
                <a:latin typeface="Montserrat" panose="00000500000000000000" pitchFamily="2" charset="0"/>
                <a:cs typeface="Times New Roman" panose="02020603050405020304" pitchFamily="18" charset="0"/>
              </a:rPr>
              <a:t> đó có </a:t>
            </a:r>
            <a:r>
              <a:rPr lang="en-US" sz="1600" dirty="0" err="1">
                <a:latin typeface="Montserrat" panose="00000500000000000000" pitchFamily="2" charset="0"/>
                <a:cs typeface="Times New Roman" panose="02020603050405020304" pitchFamily="18" charset="0"/>
              </a:rPr>
              <a:t>các</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chiến</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lược</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bảo</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vệ</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hợp</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lý</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cho</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khu</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vực</a:t>
            </a:r>
            <a:r>
              <a:rPr lang="vi-VN" sz="1600" dirty="0">
                <a:latin typeface="Montserrat" panose="00000500000000000000" pitchFamily="2" charset="0"/>
                <a:cs typeface="Times New Roman" panose="02020603050405020304" pitchFamily="18" charset="0"/>
              </a:rPr>
              <a:t>.</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Ứng dụng kết quả đề tài vào các dự án theo hướng phân tích mạng xã hội.</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Sử dụng nhiều tập dataset khác để đánh giá hiệu năng của mô hình.</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Tiếp tục tối ưu các thuật toán sử dụng để đưa ra kết quả chính xác và thời gian nhanh hơn.</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Kết hợp các thuật toán lại thành một mô hình hoàn chỉnh.</a:t>
            </a:r>
          </a:p>
        </p:txBody>
      </p:sp>
      <p:sp>
        <p:nvSpPr>
          <p:cNvPr id="2755" name="Google Shape;2755;p71"/>
          <p:cNvSpPr txBox="1">
            <a:spLocks noGrp="1"/>
          </p:cNvSpPr>
          <p:nvPr>
            <p:ph type="ctrTitle" idx="4294967295"/>
          </p:nvPr>
        </p:nvSpPr>
        <p:spPr>
          <a:xfrm>
            <a:off x="472440" y="628651"/>
            <a:ext cx="6408420" cy="535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3E1106"/>
                </a:solidFill>
                <a:cs typeface="Arial"/>
                <a:sym typeface="Arial"/>
              </a:rPr>
              <a:t>HƯỚNG MỞ RỘNG:</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51FDDCC7-EE81-FF5B-DBC1-0CC841AA7B3F}"/>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793874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 name="Google Shape;1395;p57">
            <a:extLst>
              <a:ext uri="{FF2B5EF4-FFF2-40B4-BE49-F238E27FC236}">
                <a16:creationId xmlns:a16="http://schemas.microsoft.com/office/drawing/2014/main" id="{DBF9731D-DFA4-B204-5728-A9ADADC39920}"/>
              </a:ext>
            </a:extLst>
          </p:cNvPr>
          <p:cNvSpPr txBox="1">
            <a:spLocks/>
          </p:cNvSpPr>
          <p:nvPr/>
        </p:nvSpPr>
        <p:spPr>
          <a:xfrm>
            <a:off x="1481700" y="1380020"/>
            <a:ext cx="6409200" cy="2383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Anton"/>
              <a:buNone/>
              <a:defRPr sz="45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6000" b="1" dirty="0">
                <a:solidFill>
                  <a:schemeClr val="accent1">
                    <a:lumMod val="90000"/>
                    <a:lumOff val="10000"/>
                  </a:schemeClr>
                </a:solidFill>
                <a:latin typeface="Anton" pitchFamily="2" charset="0"/>
              </a:rPr>
              <a:t>CÁM ƠN THẦY VÀ CÁC BẠN ĐÃ LẮNG NGHE</a:t>
            </a:r>
          </a:p>
        </p:txBody>
      </p:sp>
      <p:sp>
        <p:nvSpPr>
          <p:cNvPr id="3" name="Rectangle: Rounded Corners 2">
            <a:extLst>
              <a:ext uri="{FF2B5EF4-FFF2-40B4-BE49-F238E27FC236}">
                <a16:creationId xmlns:a16="http://schemas.microsoft.com/office/drawing/2014/main" id="{F620B7A8-0EBA-8681-A79C-D0EB906DAFF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70498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9"/>
          <p:cNvSpPr txBox="1">
            <a:spLocks noGrp="1"/>
          </p:cNvSpPr>
          <p:nvPr>
            <p:ph type="body" idx="1"/>
          </p:nvPr>
        </p:nvSpPr>
        <p:spPr>
          <a:xfrm>
            <a:off x="715450" y="1226622"/>
            <a:ext cx="5523425" cy="3192977"/>
          </a:xfrm>
          <a:prstGeom prst="rect">
            <a:avLst/>
          </a:prstGeom>
        </p:spPr>
        <p:txBody>
          <a:bodyPr spcFirstLastPara="1" wrap="square" lIns="91425" tIns="91425" rIns="91425" bIns="91425" anchor="t" anchorCtr="0">
            <a:noAutofit/>
          </a:bodyPr>
          <a:lstStyle/>
          <a:p>
            <a:pPr marL="285750" indent="-285750" algn="just">
              <a:buClr>
                <a:schemeClr val="dk1"/>
              </a:buClr>
              <a:buSzPts val="1100"/>
              <a:buFont typeface="Wingdings" panose="05000000000000000000" pitchFamily="2" charset="2"/>
              <a:buChar char="v"/>
            </a:pPr>
            <a:r>
              <a:rPr lang="vi-VN" sz="1600" dirty="0"/>
              <a:t>Khủng bố là hoạt động phá hoại, đe dọa bằng lời nói, hình ảnh hoặc video giết người do cá nhân hoặc tổ chức thực hiện làm thiệt mạng người, đặc biệt là thường dân, hoặc gây tổn thất cho xã hội và cộng đồng. </a:t>
            </a:r>
            <a:endParaRPr lang="en-US" sz="1600" dirty="0"/>
          </a:p>
          <a:p>
            <a:pPr marL="285750" indent="-285750" algn="just">
              <a:buClr>
                <a:schemeClr val="dk1"/>
              </a:buClr>
              <a:buSzPts val="1100"/>
              <a:buFont typeface="Wingdings" panose="05000000000000000000" pitchFamily="2" charset="2"/>
              <a:buChar char="v"/>
            </a:pPr>
            <a:endParaRPr lang="en-US" sz="1600" dirty="0"/>
          </a:p>
          <a:p>
            <a:pPr marL="285750" indent="-285750" algn="just">
              <a:buClr>
                <a:schemeClr val="dk1"/>
              </a:buClr>
              <a:buSzPts val="1100"/>
              <a:buFont typeface="Wingdings" panose="05000000000000000000" pitchFamily="2" charset="2"/>
              <a:buChar char="v"/>
            </a:pPr>
            <a:endParaRPr lang="en-US" sz="1600" dirty="0"/>
          </a:p>
          <a:p>
            <a:pPr marL="285750" indent="-285750" algn="just">
              <a:buClr>
                <a:schemeClr val="dk1"/>
              </a:buClr>
              <a:buSzPts val="1100"/>
              <a:buFont typeface="Wingdings" panose="05000000000000000000" pitchFamily="2" charset="2"/>
              <a:buChar char="v"/>
            </a:pPr>
            <a:r>
              <a:rPr lang="vi-VN" sz="1600" dirty="0"/>
              <a:t>Một đặc tính thống nhất của khủng bố là việc sử dụng bừa bãi bạo lực đối với những người không có khả năng chống cự với mục đích là sự nổi tiếng cho một nhóm, một phong trào, một cá nhân hoặc gây áp lực lên đối thủ chính trị</a:t>
            </a:r>
            <a:r>
              <a:rPr lang="en-US" sz="1600" dirty="0"/>
              <a:t>.</a:t>
            </a:r>
          </a:p>
        </p:txBody>
      </p:sp>
      <p:sp>
        <p:nvSpPr>
          <p:cNvPr id="495" name="Google Shape;495;p4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LÝ DO CHỌN ĐỀ TÀI</a:t>
            </a:r>
            <a:endParaRPr dirty="0"/>
          </a:p>
        </p:txBody>
      </p:sp>
      <p:pic>
        <p:nvPicPr>
          <p:cNvPr id="5" name="Picture 4">
            <a:extLst>
              <a:ext uri="{FF2B5EF4-FFF2-40B4-BE49-F238E27FC236}">
                <a16:creationId xmlns:a16="http://schemas.microsoft.com/office/drawing/2014/main" id="{03E55703-3F23-7757-AAAC-C7C1200155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3566" y1="38475" x2="43566" y2="38475"/>
                        <a14:foregroundMark x1="46667" y1="35085" x2="46667" y2="35085"/>
                        <a14:foregroundMark x1="56744" y1="37627" x2="56744" y2="37627"/>
                        <a14:foregroundMark x1="58605" y1="37458" x2="58605" y2="37458"/>
                        <a14:foregroundMark x1="56434" y1="38136" x2="56434" y2="38136"/>
                        <a14:foregroundMark x1="30233" y1="41864" x2="30233" y2="41864"/>
                        <a14:foregroundMark x1="31008" y1="40847" x2="31008" y2="40847"/>
                        <a14:foregroundMark x1="30543" y1="39661" x2="30543" y2="39661"/>
                        <a14:foregroundMark x1="28527" y1="38644" x2="28527" y2="38644"/>
                        <a14:backgroundMark x1="28682" y1="39153" x2="28682" y2="39153"/>
                        <a14:backgroundMark x1="30388" y1="41525" x2="30388" y2="41525"/>
                        <a14:backgroundMark x1="31318" y1="44576" x2="31318" y2="44576"/>
                        <a14:backgroundMark x1="29457" y1="41525" x2="29457" y2="41525"/>
                        <a14:backgroundMark x1="28682" y1="42542" x2="28682" y2="42542"/>
                        <a14:backgroundMark x1="29767" y1="41186" x2="29767" y2="41186"/>
                      </a14:backgroundRemoval>
                    </a14:imgEffect>
                  </a14:imgLayer>
                </a14:imgProps>
              </a:ext>
            </a:extLst>
          </a:blip>
          <a:stretch>
            <a:fillRect/>
          </a:stretch>
        </p:blipFill>
        <p:spPr>
          <a:xfrm>
            <a:off x="6065810" y="1129233"/>
            <a:ext cx="2878165" cy="2632740"/>
          </a:xfrm>
          <a:prstGeom prst="rect">
            <a:avLst/>
          </a:prstGeom>
        </p:spPr>
      </p:pic>
      <p:sp>
        <p:nvSpPr>
          <p:cNvPr id="6" name="Rectangle: Rounded Corners 5">
            <a:extLst>
              <a:ext uri="{FF2B5EF4-FFF2-40B4-BE49-F238E27FC236}">
                <a16:creationId xmlns:a16="http://schemas.microsoft.com/office/drawing/2014/main" id="{5954E666-A4BF-6068-61A7-EA6AF0C58739}"/>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05</a:t>
            </a:r>
            <a:endParaRPr lang="vi-VN" b="1" dirty="0">
              <a:solidFill>
                <a:schemeClr val="bg1"/>
              </a:solidFill>
              <a:latin typeface="Lexend De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Effect transition="in" filter="fade">
                                      <p:cBhvr>
                                        <p:cTn id="7" dur="500"/>
                                        <p:tgtEl>
                                          <p:spTgt spid="4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4">
                                            <p:txEl>
                                              <p:pRg st="3" end="3"/>
                                            </p:txEl>
                                          </p:spTgt>
                                        </p:tgtEl>
                                        <p:attrNameLst>
                                          <p:attrName>style.visibility</p:attrName>
                                        </p:attrNameLst>
                                      </p:cBhvr>
                                      <p:to>
                                        <p:strVal val="visible"/>
                                      </p:to>
                                    </p:set>
                                    <p:animEffect transition="in" filter="fade">
                                      <p:cBhvr>
                                        <p:cTn id="12" dur="500"/>
                                        <p:tgtEl>
                                          <p:spTgt spid="4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4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LÝ DO CHỌN ĐỀ TÀI</a:t>
            </a:r>
            <a:endParaRPr dirty="0"/>
          </a:p>
        </p:txBody>
      </p:sp>
      <p:sp>
        <p:nvSpPr>
          <p:cNvPr id="2" name="Google Shape;750;p36">
            <a:extLst>
              <a:ext uri="{FF2B5EF4-FFF2-40B4-BE49-F238E27FC236}">
                <a16:creationId xmlns:a16="http://schemas.microsoft.com/office/drawing/2014/main" id="{FF1974FD-085E-265A-B568-F1EF446307D3}"/>
              </a:ext>
            </a:extLst>
          </p:cNvPr>
          <p:cNvSpPr txBox="1">
            <a:spLocks/>
          </p:cNvSpPr>
          <p:nvPr/>
        </p:nvSpPr>
        <p:spPr>
          <a:xfrm>
            <a:off x="3921551" y="1259860"/>
            <a:ext cx="4605592" cy="3339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Asap"/>
              <a:buChar char="●"/>
              <a:defRPr sz="1400" b="0" i="0" u="none" strike="noStrike" cap="none">
                <a:solidFill>
                  <a:schemeClr val="dk1"/>
                </a:solidFill>
                <a:latin typeface="Montserrat" panose="00000500000000000000" pitchFamily="2" charset="0"/>
                <a:ea typeface="Asap Condensed"/>
                <a:cs typeface="Times New Roman" panose="02020603050405020304" pitchFamily="18" charset="0"/>
                <a:sym typeface="Asap Condensed"/>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9pPr>
          </a:lstStyle>
          <a:p>
            <a:pPr marL="438150" indent="-285750" algn="just">
              <a:spcAft>
                <a:spcPts val="800"/>
              </a:spcAft>
              <a:buFont typeface="Wingdings" panose="05000000000000000000" pitchFamily="2" charset="2"/>
              <a:buChar char="v"/>
            </a:pPr>
            <a:r>
              <a:rPr lang="en-US" sz="1600" dirty="0" err="1"/>
              <a:t>Chúng</a:t>
            </a:r>
            <a:r>
              <a:rPr lang="en-US" sz="1600" dirty="0"/>
              <a:t> ta </a:t>
            </a:r>
            <a:r>
              <a:rPr lang="en-US" sz="1600" dirty="0" err="1"/>
              <a:t>không</a:t>
            </a:r>
            <a:r>
              <a:rPr lang="en-US" sz="1600" dirty="0"/>
              <a:t> </a:t>
            </a:r>
            <a:r>
              <a:rPr lang="en-US" sz="1600" dirty="0" err="1"/>
              <a:t>thể</a:t>
            </a:r>
            <a:r>
              <a:rPr lang="en-US" sz="1600" dirty="0"/>
              <a:t> </a:t>
            </a:r>
            <a:r>
              <a:rPr lang="en-US" sz="1600" dirty="0" err="1"/>
              <a:t>thay</a:t>
            </a:r>
            <a:r>
              <a:rPr lang="en-US" sz="1600" dirty="0"/>
              <a:t> </a:t>
            </a:r>
            <a:r>
              <a:rPr lang="en-US" sz="1600" dirty="0" err="1"/>
              <a:t>đổi</a:t>
            </a:r>
            <a:r>
              <a:rPr lang="en-US" sz="1600" dirty="0"/>
              <a:t> </a:t>
            </a:r>
            <a:r>
              <a:rPr lang="en-US" sz="1600" dirty="0" err="1"/>
              <a:t>thực</a:t>
            </a:r>
            <a:r>
              <a:rPr lang="en-US" sz="1600" dirty="0"/>
              <a:t> </a:t>
            </a:r>
            <a:r>
              <a:rPr lang="en-US" sz="1600" dirty="0" err="1"/>
              <a:t>tế</a:t>
            </a:r>
            <a:r>
              <a:rPr lang="en-US" sz="1600" dirty="0"/>
              <a:t> </a:t>
            </a:r>
            <a:r>
              <a:rPr lang="en-US" sz="1600" dirty="0" err="1"/>
              <a:t>mà</a:t>
            </a:r>
            <a:r>
              <a:rPr lang="en-US" sz="1600" dirty="0"/>
              <a:t> </a:t>
            </a:r>
            <a:r>
              <a:rPr lang="en-US" sz="1600" dirty="0" err="1"/>
              <a:t>chúng</a:t>
            </a:r>
            <a:r>
              <a:rPr lang="en-US" sz="1600" dirty="0"/>
              <a:t> ta </a:t>
            </a:r>
            <a:r>
              <a:rPr lang="en-US" sz="1600" dirty="0" err="1"/>
              <a:t>không</a:t>
            </a:r>
            <a:r>
              <a:rPr lang="en-US" sz="1600" dirty="0"/>
              <a:t> </a:t>
            </a:r>
            <a:r>
              <a:rPr lang="en-US" sz="1600" dirty="0" err="1"/>
              <a:t>hiểu</a:t>
            </a:r>
            <a:r>
              <a:rPr lang="en-US" sz="1600" dirty="0"/>
              <a:t> </a:t>
            </a:r>
            <a:r>
              <a:rPr lang="en-US" sz="1600" dirty="0" err="1"/>
              <a:t>đầy</a:t>
            </a:r>
            <a:r>
              <a:rPr lang="en-US" sz="1600" dirty="0"/>
              <a:t> </a:t>
            </a:r>
            <a:r>
              <a:rPr lang="en-US" sz="1600" dirty="0" err="1"/>
              <a:t>đủ</a:t>
            </a:r>
            <a:r>
              <a:rPr lang="en-US" sz="1600" dirty="0"/>
              <a:t>, </a:t>
            </a:r>
            <a:r>
              <a:rPr lang="en-US" sz="1600" dirty="0" err="1"/>
              <a:t>vì</a:t>
            </a:r>
            <a:r>
              <a:rPr lang="en-US" sz="1600" dirty="0"/>
              <a:t> </a:t>
            </a:r>
            <a:r>
              <a:rPr lang="en-US" sz="1600" dirty="0" err="1"/>
              <a:t>vậy</a:t>
            </a:r>
            <a:r>
              <a:rPr lang="en-US" sz="1600" dirty="0"/>
              <a:t> </a:t>
            </a:r>
            <a:r>
              <a:rPr lang="en-US" sz="1600" dirty="0" err="1"/>
              <a:t>nhóm</a:t>
            </a:r>
            <a:r>
              <a:rPr lang="en-US" sz="1600" dirty="0"/>
              <a:t> </a:t>
            </a:r>
            <a:r>
              <a:rPr lang="en-US" sz="1600" dirty="0" err="1"/>
              <a:t>sẽ</a:t>
            </a:r>
            <a:r>
              <a:rPr lang="en-US" sz="1600" dirty="0"/>
              <a:t> </a:t>
            </a:r>
            <a:r>
              <a:rPr lang="en-US" sz="1600" dirty="0" err="1"/>
              <a:t>tìm</a:t>
            </a:r>
            <a:r>
              <a:rPr lang="en-US" sz="1600" dirty="0"/>
              <a:t> </a:t>
            </a:r>
            <a:r>
              <a:rPr lang="en-US" sz="1600" dirty="0" err="1"/>
              <a:t>hiểu</a:t>
            </a:r>
            <a:r>
              <a:rPr lang="en-US" sz="1600" dirty="0"/>
              <a:t> </a:t>
            </a:r>
            <a:r>
              <a:rPr lang="en-US" sz="1600" dirty="0" err="1"/>
              <a:t>một</a:t>
            </a:r>
            <a:r>
              <a:rPr lang="en-US" sz="1600" dirty="0"/>
              <a:t> </a:t>
            </a:r>
            <a:r>
              <a:rPr lang="en-US" sz="1600" dirty="0" err="1"/>
              <a:t>số</a:t>
            </a:r>
            <a:r>
              <a:rPr lang="en-US" sz="1600" dirty="0"/>
              <a:t> </a:t>
            </a:r>
            <a:r>
              <a:rPr lang="en-US" sz="1600" dirty="0" err="1"/>
              <a:t>dữ</a:t>
            </a:r>
            <a:r>
              <a:rPr lang="en-US" sz="1600" dirty="0"/>
              <a:t> </a:t>
            </a:r>
            <a:r>
              <a:rPr lang="en-US" sz="1600" dirty="0" err="1"/>
              <a:t>liệu</a:t>
            </a:r>
            <a:r>
              <a:rPr lang="en-US" sz="1600" dirty="0"/>
              <a:t> </a:t>
            </a:r>
            <a:r>
              <a:rPr lang="en-US" sz="1600" dirty="0" err="1"/>
              <a:t>liên</a:t>
            </a:r>
            <a:r>
              <a:rPr lang="en-US" sz="1600" dirty="0"/>
              <a:t> </a:t>
            </a:r>
            <a:r>
              <a:rPr lang="en-US" sz="1600" dirty="0" err="1"/>
              <a:t>quan</a:t>
            </a:r>
            <a:r>
              <a:rPr lang="en-US" sz="1600" dirty="0"/>
              <a:t> </a:t>
            </a:r>
            <a:r>
              <a:rPr lang="en-US" sz="1600" dirty="0" err="1"/>
              <a:t>về</a:t>
            </a:r>
            <a:r>
              <a:rPr lang="en-US" sz="1600" dirty="0"/>
              <a:t> </a:t>
            </a:r>
            <a:r>
              <a:rPr lang="en-US" sz="1600" dirty="0" err="1"/>
              <a:t>chủ</a:t>
            </a:r>
            <a:r>
              <a:rPr lang="en-US" sz="1600" dirty="0"/>
              <a:t> </a:t>
            </a:r>
            <a:r>
              <a:rPr lang="en-US" sz="1600" dirty="0" err="1"/>
              <a:t>đề</a:t>
            </a:r>
            <a:r>
              <a:rPr lang="en-US" sz="1600" dirty="0"/>
              <a:t> này. </a:t>
            </a:r>
          </a:p>
          <a:p>
            <a:pPr marL="438150" indent="-285750" algn="just">
              <a:spcAft>
                <a:spcPts val="800"/>
              </a:spcAft>
              <a:buFont typeface="Wingdings" panose="05000000000000000000" pitchFamily="2" charset="2"/>
              <a:buChar char="v"/>
            </a:pPr>
            <a:r>
              <a:rPr lang="en-US" sz="1600" dirty="0" err="1"/>
              <a:t>Nhận</a:t>
            </a:r>
            <a:r>
              <a:rPr lang="en-US" sz="1600" dirty="0"/>
              <a:t> </a:t>
            </a:r>
            <a:r>
              <a:rPr lang="en-US" sz="1600" dirty="0" err="1"/>
              <a:t>thấy</a:t>
            </a:r>
            <a:r>
              <a:rPr lang="en-US" sz="1600" dirty="0"/>
              <a:t> </a:t>
            </a:r>
            <a:r>
              <a:rPr lang="en-US" sz="1600" dirty="0" err="1"/>
              <a:t>tầm</a:t>
            </a:r>
            <a:r>
              <a:rPr lang="en-US" sz="1600" dirty="0"/>
              <a:t> </a:t>
            </a:r>
            <a:r>
              <a:rPr lang="en-US" sz="1600" dirty="0" err="1"/>
              <a:t>quan</a:t>
            </a:r>
            <a:r>
              <a:rPr lang="en-US" sz="1600" dirty="0"/>
              <a:t> </a:t>
            </a:r>
            <a:r>
              <a:rPr lang="en-US" sz="1600" dirty="0" err="1"/>
              <a:t>trọng</a:t>
            </a:r>
            <a:r>
              <a:rPr lang="en-US" sz="1600" dirty="0"/>
              <a:t> </a:t>
            </a:r>
            <a:r>
              <a:rPr lang="en-US" sz="1600" dirty="0" err="1"/>
              <a:t>ấy</a:t>
            </a:r>
            <a:r>
              <a:rPr lang="en-US" sz="1600" dirty="0"/>
              <a:t>, </a:t>
            </a:r>
            <a:r>
              <a:rPr lang="en-US" sz="1600" dirty="0" err="1"/>
              <a:t>nhóm</a:t>
            </a:r>
            <a:r>
              <a:rPr lang="en-US" sz="1600" dirty="0"/>
              <a:t> </a:t>
            </a:r>
            <a:r>
              <a:rPr lang="en-US" sz="1600" dirty="0" err="1"/>
              <a:t>tập</a:t>
            </a:r>
            <a:r>
              <a:rPr lang="en-US" sz="1600" dirty="0"/>
              <a:t> </a:t>
            </a:r>
            <a:r>
              <a:rPr lang="en-US" sz="1600" dirty="0" err="1"/>
              <a:t>trung</a:t>
            </a:r>
            <a:r>
              <a:rPr lang="en-US" sz="1600" dirty="0"/>
              <a:t> </a:t>
            </a:r>
            <a:r>
              <a:rPr lang="en-US" sz="1600" dirty="0" err="1"/>
              <a:t>nghiên</a:t>
            </a:r>
            <a:r>
              <a:rPr lang="en-US" sz="1600" dirty="0"/>
              <a:t> </a:t>
            </a:r>
            <a:r>
              <a:rPr lang="en-US" sz="1600" dirty="0" err="1"/>
              <a:t>cứu</a:t>
            </a:r>
            <a:r>
              <a:rPr lang="en-US" sz="1600" dirty="0"/>
              <a:t> </a:t>
            </a:r>
            <a:r>
              <a:rPr lang="en-US" sz="1600" dirty="0" err="1"/>
              <a:t>ứng</a:t>
            </a:r>
            <a:r>
              <a:rPr lang="en-US" sz="1600" dirty="0"/>
              <a:t> </a:t>
            </a:r>
            <a:r>
              <a:rPr lang="en-US" sz="1600" dirty="0" err="1"/>
              <a:t>dụng</a:t>
            </a:r>
            <a:r>
              <a:rPr lang="en-US" sz="1600" dirty="0"/>
              <a:t> </a:t>
            </a:r>
            <a:r>
              <a:rPr lang="en-US" sz="1600" dirty="0" err="1"/>
              <a:t>giải</a:t>
            </a:r>
            <a:r>
              <a:rPr lang="en-US" sz="1600" dirty="0"/>
              <a:t> </a:t>
            </a:r>
            <a:r>
              <a:rPr lang="en-US" sz="1600" dirty="0" err="1"/>
              <a:t>thuật</a:t>
            </a:r>
            <a:r>
              <a:rPr lang="en-US" sz="1600" dirty="0"/>
              <a:t> K-Means </a:t>
            </a:r>
            <a:r>
              <a:rPr lang="en-US" sz="1600" dirty="0" err="1"/>
              <a:t>để</a:t>
            </a:r>
            <a:r>
              <a:rPr lang="en-US" sz="1600" dirty="0"/>
              <a:t> </a:t>
            </a:r>
            <a:r>
              <a:rPr lang="en-US" sz="1600" dirty="0" err="1"/>
              <a:t>phân</a:t>
            </a:r>
            <a:r>
              <a:rPr lang="en-US" sz="1600" dirty="0"/>
              <a:t> </a:t>
            </a:r>
            <a:r>
              <a:rPr lang="en-US" sz="1600" dirty="0" err="1"/>
              <a:t>cụm</a:t>
            </a:r>
            <a:r>
              <a:rPr lang="en-US" sz="1600" dirty="0"/>
              <a:t> </a:t>
            </a:r>
            <a:r>
              <a:rPr lang="en-US" sz="1600" dirty="0" err="1"/>
              <a:t>những</a:t>
            </a:r>
            <a:r>
              <a:rPr lang="en-US" sz="1600" dirty="0"/>
              <a:t> </a:t>
            </a:r>
            <a:r>
              <a:rPr lang="en-US" sz="1600" dirty="0" err="1"/>
              <a:t>cuộc</a:t>
            </a:r>
            <a:r>
              <a:rPr lang="en-US" sz="1600" dirty="0"/>
              <a:t> </a:t>
            </a:r>
            <a:r>
              <a:rPr lang="en-US" sz="1600" dirty="0" err="1"/>
              <a:t>tấn</a:t>
            </a:r>
            <a:r>
              <a:rPr lang="en-US" sz="1600" dirty="0"/>
              <a:t> </a:t>
            </a:r>
            <a:r>
              <a:rPr lang="en-US" sz="1600" dirty="0" err="1"/>
              <a:t>công</a:t>
            </a:r>
            <a:r>
              <a:rPr lang="en-US" sz="1600" dirty="0"/>
              <a:t> ở </a:t>
            </a:r>
            <a:r>
              <a:rPr lang="en-US" sz="1600" dirty="0" err="1"/>
              <a:t>các</a:t>
            </a:r>
            <a:r>
              <a:rPr lang="en-US" sz="1600" dirty="0"/>
              <a:t> </a:t>
            </a:r>
            <a:r>
              <a:rPr lang="en-US" sz="1600" dirty="0" err="1"/>
              <a:t>thành</a:t>
            </a:r>
            <a:r>
              <a:rPr lang="en-US" sz="1600" dirty="0"/>
              <a:t> </a:t>
            </a:r>
            <a:r>
              <a:rPr lang="en-US" sz="1600" dirty="0" err="1"/>
              <a:t>phố</a:t>
            </a:r>
            <a:r>
              <a:rPr lang="en-US" sz="1600" dirty="0"/>
              <a:t> </a:t>
            </a:r>
            <a:r>
              <a:rPr lang="en-US" sz="1600" dirty="0" err="1"/>
              <a:t>trong</a:t>
            </a:r>
            <a:r>
              <a:rPr lang="en-US" sz="1600" dirty="0"/>
              <a:t> United State </a:t>
            </a:r>
            <a:r>
              <a:rPr lang="en-US" sz="1600" dirty="0" err="1"/>
              <a:t>từ</a:t>
            </a:r>
            <a:r>
              <a:rPr lang="en-US" sz="1600" dirty="0"/>
              <a:t> đó </a:t>
            </a:r>
            <a:r>
              <a:rPr lang="en-US" sz="1600" dirty="0" err="1"/>
              <a:t>đề</a:t>
            </a:r>
            <a:r>
              <a:rPr lang="en-US" sz="1600" dirty="0"/>
              <a:t> </a:t>
            </a:r>
            <a:r>
              <a:rPr lang="en-US" sz="1600" dirty="0" err="1"/>
              <a:t>ra</a:t>
            </a:r>
            <a:r>
              <a:rPr lang="en-US" sz="1600" dirty="0"/>
              <a:t> </a:t>
            </a:r>
            <a:r>
              <a:rPr lang="en-US" sz="1600" dirty="0" err="1"/>
              <a:t>những</a:t>
            </a:r>
            <a:r>
              <a:rPr lang="en-US" sz="1600" dirty="0"/>
              <a:t> </a:t>
            </a:r>
            <a:r>
              <a:rPr lang="en-US" sz="1600" dirty="0" err="1"/>
              <a:t>chiến</a:t>
            </a:r>
            <a:r>
              <a:rPr lang="en-US" sz="1600" dirty="0"/>
              <a:t> </a:t>
            </a:r>
            <a:r>
              <a:rPr lang="en-US" sz="1600" dirty="0" err="1"/>
              <a:t>lược</a:t>
            </a:r>
            <a:r>
              <a:rPr lang="en-US" sz="1600" dirty="0"/>
              <a:t> </a:t>
            </a:r>
            <a:r>
              <a:rPr lang="en-US" sz="1600" dirty="0" err="1"/>
              <a:t>phù</a:t>
            </a:r>
            <a:r>
              <a:rPr lang="en-US" sz="1600" dirty="0"/>
              <a:t> </a:t>
            </a:r>
            <a:r>
              <a:rPr lang="en-US" sz="1600" dirty="0" err="1"/>
              <a:t>hợp</a:t>
            </a:r>
            <a:r>
              <a:rPr lang="en-US" sz="1600" dirty="0"/>
              <a:t> </a:t>
            </a:r>
            <a:r>
              <a:rPr lang="en-US" sz="1600" dirty="0" err="1"/>
              <a:t>giúp</a:t>
            </a:r>
            <a:r>
              <a:rPr lang="en-US" sz="1600" dirty="0"/>
              <a:t> </a:t>
            </a:r>
            <a:r>
              <a:rPr lang="en-US" sz="1600" dirty="0" err="1"/>
              <a:t>chống</a:t>
            </a:r>
            <a:r>
              <a:rPr lang="en-US" sz="1600" dirty="0"/>
              <a:t> </a:t>
            </a:r>
            <a:r>
              <a:rPr lang="en-US" sz="1600" dirty="0" err="1"/>
              <a:t>lại</a:t>
            </a:r>
            <a:r>
              <a:rPr lang="en-US" sz="1600" dirty="0"/>
              <a:t> </a:t>
            </a:r>
            <a:r>
              <a:rPr lang="en-US" sz="1600" dirty="0" err="1"/>
              <a:t>những</a:t>
            </a:r>
            <a:r>
              <a:rPr lang="en-US" sz="1600" dirty="0"/>
              <a:t> </a:t>
            </a:r>
            <a:r>
              <a:rPr lang="en-US" sz="1600" dirty="0" err="1"/>
              <a:t>cuộc</a:t>
            </a:r>
            <a:r>
              <a:rPr lang="en-US" sz="1600" dirty="0"/>
              <a:t> </a:t>
            </a:r>
            <a:r>
              <a:rPr lang="en-US" sz="1600" dirty="0" err="1"/>
              <a:t>khủng</a:t>
            </a:r>
            <a:r>
              <a:rPr lang="en-US" sz="1600" dirty="0"/>
              <a:t> </a:t>
            </a:r>
            <a:r>
              <a:rPr lang="en-US" sz="1600" dirty="0" err="1"/>
              <a:t>bố</a:t>
            </a:r>
            <a:r>
              <a:rPr lang="en-US" sz="1600" dirty="0"/>
              <a:t>, </a:t>
            </a:r>
            <a:r>
              <a:rPr lang="en-US" sz="1600" dirty="0" err="1"/>
              <a:t>góp</a:t>
            </a:r>
            <a:r>
              <a:rPr lang="en-US" sz="1600" dirty="0"/>
              <a:t> </a:t>
            </a:r>
            <a:r>
              <a:rPr lang="en-US" sz="1600" dirty="0" err="1"/>
              <a:t>phần</a:t>
            </a:r>
            <a:r>
              <a:rPr lang="en-US" sz="1600" dirty="0"/>
              <a:t> </a:t>
            </a:r>
            <a:r>
              <a:rPr lang="en-US" sz="1600" dirty="0" err="1"/>
              <a:t>mang</a:t>
            </a:r>
            <a:r>
              <a:rPr lang="en-US" sz="1600" dirty="0"/>
              <a:t> </a:t>
            </a:r>
            <a:r>
              <a:rPr lang="en-US" sz="1600" dirty="0" err="1"/>
              <a:t>lại</a:t>
            </a:r>
            <a:r>
              <a:rPr lang="en-US" sz="1600" dirty="0"/>
              <a:t> an </a:t>
            </a:r>
            <a:r>
              <a:rPr lang="en-US" sz="1600" dirty="0" err="1"/>
              <a:t>toàn</a:t>
            </a:r>
            <a:r>
              <a:rPr lang="en-US" sz="1600" dirty="0"/>
              <a:t> </a:t>
            </a:r>
            <a:r>
              <a:rPr lang="en-US" sz="1600" dirty="0" err="1"/>
              <a:t>cho</a:t>
            </a:r>
            <a:r>
              <a:rPr lang="en-US" sz="1600" dirty="0"/>
              <a:t> người </a:t>
            </a:r>
            <a:r>
              <a:rPr lang="en-US" sz="1600" dirty="0" err="1"/>
              <a:t>dân</a:t>
            </a:r>
            <a:r>
              <a:rPr lang="en-US" sz="1600" dirty="0"/>
              <a:t> </a:t>
            </a:r>
            <a:r>
              <a:rPr lang="en-US" sz="1600" dirty="0" err="1"/>
              <a:t>và</a:t>
            </a:r>
            <a:r>
              <a:rPr lang="en-US" sz="1600" dirty="0"/>
              <a:t> </a:t>
            </a:r>
            <a:r>
              <a:rPr lang="en-US" sz="1600" dirty="0" err="1"/>
              <a:t>xã</a:t>
            </a:r>
            <a:r>
              <a:rPr lang="en-US" sz="1600" dirty="0"/>
              <a:t> </a:t>
            </a:r>
            <a:r>
              <a:rPr lang="en-US" sz="1600" dirty="0" err="1"/>
              <a:t>hội</a:t>
            </a:r>
            <a:r>
              <a:rPr lang="en-US" sz="1600" dirty="0"/>
              <a:t>.</a:t>
            </a:r>
          </a:p>
        </p:txBody>
      </p:sp>
      <p:pic>
        <p:nvPicPr>
          <p:cNvPr id="8" name="Picture 7">
            <a:extLst>
              <a:ext uri="{FF2B5EF4-FFF2-40B4-BE49-F238E27FC236}">
                <a16:creationId xmlns:a16="http://schemas.microsoft.com/office/drawing/2014/main" id="{94472D0F-9D23-B367-0086-663BC8E4D3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93805" l="9639" r="89960">
                        <a14:foregroundMark x1="59839" y1="38643" x2="59839" y2="38643"/>
                        <a14:foregroundMark x1="72088" y1="63717" x2="72088" y2="63717"/>
                        <a14:foregroundMark x1="81526" y1="64897" x2="81526" y2="64897"/>
                        <a14:foregroundMark x1="68273" y1="63422" x2="68273" y2="63422"/>
                        <a14:foregroundMark x1="73494" y1="61947" x2="75100" y2="62242"/>
                        <a14:foregroundMark x1="78112" y1="57817" x2="78112" y2="57817"/>
                        <a14:foregroundMark x1="76305" y1="64012" x2="76104" y2="64897"/>
                        <a14:foregroundMark x1="80924" y1="66667" x2="80924" y2="66667"/>
                        <a14:foregroundMark x1="83534" y1="59882" x2="83534" y2="59882"/>
                        <a14:foregroundMark x1="85944" y1="68732" x2="85944" y2="68732"/>
                        <a14:foregroundMark x1="86546" y1="72271" x2="86546" y2="72271"/>
                        <a14:foregroundMark x1="29920" y1="81121" x2="29920" y2="81121"/>
                        <a14:foregroundMark x1="33333" y1="77876" x2="30120" y2="93805"/>
                        <a14:foregroundMark x1="51517" y1="88788" x2="54016" y2="88201"/>
                        <a14:foregroundMark x1="50034" y1="89136" x2="51294" y2="88840"/>
                        <a14:foregroundMark x1="48265" y1="89550" x2="48949" y2="89389"/>
                        <a14:foregroundMark x1="47128" y1="89816" x2="47901" y2="89635"/>
                        <a14:foregroundMark x1="43566" y1="90652" x2="44186" y2="90507"/>
                        <a14:foregroundMark x1="30120" y1="93805" x2="42574" y2="90885"/>
                        <a14:foregroundMark x1="54016" y1="88201" x2="67068" y2="89381"/>
                        <a14:foregroundMark x1="67068" y1="89381" x2="31325" y2="79941"/>
                        <a14:foregroundMark x1="34137" y1="79056" x2="62651" y2="85251"/>
                        <a14:foregroundMark x1="52956" y1="93510" x2="52610" y2="93805"/>
                        <a14:foregroundMark x1="62651" y1="85251" x2="53439" y2="93098"/>
                        <a14:foregroundMark x1="43604" y1="93611" x2="38956" y2="93510"/>
                        <a14:foregroundMark x1="52610" y1="93805" x2="52098" y2="93794"/>
                        <a14:foregroundMark x1="38956" y1="93510" x2="32530" y2="89971"/>
                        <a14:backgroundMark x1="46185" y1="94690" x2="46185" y2="94690"/>
                        <a14:backgroundMark x1="45984" y1="93510" x2="45984" y2="93510"/>
                        <a14:backgroundMark x1="44378" y1="93805" x2="44378" y2="93805"/>
                        <a14:backgroundMark x1="45181" y1="93805" x2="45181" y2="93805"/>
                        <a14:backgroundMark x1="45382" y1="93510" x2="45382" y2="93510"/>
                        <a14:backgroundMark x1="46386" y1="93215" x2="46586" y2="93805"/>
                        <a14:backgroundMark x1="46988" y1="93805" x2="46988" y2="93805"/>
                        <a14:backgroundMark x1="47390" y1="94395" x2="47390" y2="94690"/>
                        <a14:backgroundMark x1="48394" y1="93215" x2="48394" y2="93215"/>
                        <a14:backgroundMark x1="48594" y1="92920" x2="48795" y2="93215"/>
                        <a14:backgroundMark x1="49398" y1="93805" x2="49398" y2="93805"/>
                        <a14:backgroundMark x1="48594" y1="94690" x2="48394" y2="95280"/>
                        <a14:backgroundMark x1="47992" y1="94395" x2="48193" y2="93805"/>
                        <a14:backgroundMark x1="48394" y1="93510" x2="48594" y2="93215"/>
                        <a14:backgroundMark x1="49398" y1="93215" x2="49598" y2="93215"/>
                        <a14:backgroundMark x1="49799" y1="93510" x2="49799" y2="93510"/>
                        <a14:backgroundMark x1="49799" y1="94690" x2="49799" y2="94985"/>
                        <a14:backgroundMark x1="49598" y1="92625" x2="49197" y2="92625"/>
                        <a14:backgroundMark x1="48795" y1="92330" x2="48394" y2="93215"/>
                        <a14:backgroundMark x1="48996" y1="93510" x2="49197" y2="93805"/>
                        <a14:backgroundMark x1="48996" y1="93805" x2="48394" y2="94690"/>
                        <a14:backgroundMark x1="47189" y1="93215" x2="46787" y2="93510"/>
                        <a14:backgroundMark x1="46586" y1="93510" x2="45984" y2="93805"/>
                        <a14:backgroundMark x1="45582" y1="93510" x2="45181" y2="94100"/>
                        <a14:backgroundMark x1="45181" y1="93805" x2="45382" y2="93510"/>
                        <a14:backgroundMark x1="47992" y1="92625" x2="47992" y2="92625"/>
                        <a14:backgroundMark x1="48394" y1="92330" x2="46586" y2="92920"/>
                        <a14:backgroundMark x1="44779" y1="92625" x2="43976" y2="93215"/>
                        <a14:backgroundMark x1="43775" y1="93215" x2="43976" y2="93215"/>
                        <a14:backgroundMark x1="45984" y1="92330" x2="45783" y2="92920"/>
                        <a14:backgroundMark x1="45181" y1="94690" x2="44779" y2="94690"/>
                        <a14:backgroundMark x1="44779" y1="92625" x2="44578" y2="92920"/>
                        <a14:backgroundMark x1="44378" y1="92920" x2="44177" y2="93805"/>
                        <a14:backgroundMark x1="44177" y1="94985" x2="44177" y2="95575"/>
                        <a14:backgroundMark x1="44578" y1="95280" x2="44578" y2="95280"/>
                        <a14:backgroundMark x1="47590" y1="92035" x2="48394" y2="92330"/>
                        <a14:backgroundMark x1="48996" y1="92330" x2="48996" y2="93215"/>
                        <a14:backgroundMark x1="49799" y1="93215" x2="50000" y2="93805"/>
                        <a14:backgroundMark x1="50000" y1="93805" x2="50201" y2="94690"/>
                        <a14:backgroundMark x1="37751" y1="40708" x2="37751" y2="40708"/>
                      </a14:backgroundRemoval>
                    </a14:imgEffect>
                  </a14:imgLayer>
                </a14:imgProps>
              </a:ext>
            </a:extLst>
          </a:blip>
          <a:stretch>
            <a:fillRect/>
          </a:stretch>
        </p:blipFill>
        <p:spPr>
          <a:xfrm>
            <a:off x="72118" y="1040163"/>
            <a:ext cx="4793908" cy="3263323"/>
          </a:xfrm>
          <a:prstGeom prst="rect">
            <a:avLst/>
          </a:prstGeom>
        </p:spPr>
      </p:pic>
      <p:sp>
        <p:nvSpPr>
          <p:cNvPr id="9" name="Rectangle: Rounded Corners 8">
            <a:extLst>
              <a:ext uri="{FF2B5EF4-FFF2-40B4-BE49-F238E27FC236}">
                <a16:creationId xmlns:a16="http://schemas.microsoft.com/office/drawing/2014/main" id="{6339F18C-9431-72C3-1FA6-899C5A1A68B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9756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7" name="Google Shape;355;p36">
            <a:extLst>
              <a:ext uri="{FF2B5EF4-FFF2-40B4-BE49-F238E27FC236}">
                <a16:creationId xmlns:a16="http://schemas.microsoft.com/office/drawing/2014/main" id="{71E80366-CA54-BEB7-B4D1-41205F96DB03}"/>
              </a:ext>
            </a:extLst>
          </p:cNvPr>
          <p:cNvSpPr txBox="1">
            <a:spLocks noGrp="1"/>
          </p:cNvSpPr>
          <p:nvPr>
            <p:ph type="body" idx="1"/>
          </p:nvPr>
        </p:nvSpPr>
        <p:spPr>
          <a:xfrm>
            <a:off x="715500" y="1017650"/>
            <a:ext cx="4380375" cy="35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Dữ</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liệu</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được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lấy</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từ</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trang</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web Kaggle</a:t>
            </a:r>
          </a:p>
          <a:p>
            <a:pPr marL="0" lvl="0" indent="0" algn="l" rtl="0">
              <a:spcBef>
                <a:spcPts val="0"/>
              </a:spcBef>
              <a:spcAft>
                <a:spcPts val="0"/>
              </a:spcAft>
              <a:buClr>
                <a:schemeClr val="hlink"/>
              </a:buClr>
              <a:buSzPts val="1100"/>
              <a:buFont typeface="Arial"/>
              <a:buNone/>
            </a:pPr>
            <a:endParaRPr lang="en-US" sz="1300" b="1"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Clr>
                <a:schemeClr val="hlink"/>
              </a:buClr>
              <a:buSzPts val="1100"/>
              <a:buFont typeface="Wingdings" panose="05000000000000000000" pitchFamily="2" charset="2"/>
              <a:buChar char="q"/>
            </a:pPr>
            <a:r>
              <a:rPr lang="vi-VN"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Tên nguồn dữ liệu: </a:t>
            </a:r>
            <a:r>
              <a:rPr lang="en-US" sz="1300" dirty="0"/>
              <a:t>Terrorism Data 1970to2017</a:t>
            </a:r>
          </a:p>
          <a:p>
            <a:pPr marL="285750" lvl="0" indent="-285750" algn="l" rtl="0">
              <a:spcBef>
                <a:spcPts val="0"/>
              </a:spcBef>
              <a:spcAft>
                <a:spcPts val="0"/>
              </a:spcAft>
              <a:buClr>
                <a:schemeClr val="hlink"/>
              </a:buClr>
              <a:buSzPts val="1100"/>
              <a:buFont typeface="Wingdings" panose="05000000000000000000" pitchFamily="2" charset="2"/>
              <a:buChar char="q"/>
            </a:pPr>
            <a:endParaRPr lang="en-US" sz="1300" dirty="0">
              <a:effectLst/>
              <a:latin typeface="Roboto" panose="02000000000000000000" pitchFamily="2" charset="0"/>
              <a:ea typeface="Roboto" panose="02000000000000000000" pitchFamily="2" charset="0"/>
              <a:cs typeface="Roboto" panose="02000000000000000000" pitchFamily="2" charset="0"/>
            </a:endParaRPr>
          </a:p>
          <a:p>
            <a:pPr marL="285750" lvl="0" indent="-285750" algn="l" rtl="0">
              <a:spcBef>
                <a:spcPts val="0"/>
              </a:spcBef>
              <a:spcAft>
                <a:spcPts val="0"/>
              </a:spcAft>
              <a:buClr>
                <a:schemeClr val="hlink"/>
              </a:buClr>
              <a:buSzPts val="1100"/>
              <a:buFont typeface="Wingdings" panose="05000000000000000000" pitchFamily="2" charset="2"/>
              <a:buChar char="q"/>
            </a:pPr>
            <a:endParaRPr lang="en-US" sz="1300" dirty="0">
              <a:latin typeface="Roboto" panose="02000000000000000000" pitchFamily="2" charset="0"/>
              <a:ea typeface="Roboto" panose="02000000000000000000" pitchFamily="2" charset="0"/>
              <a:cs typeface="Roboto" panose="02000000000000000000" pitchFamily="2" charset="0"/>
            </a:endParaRPr>
          </a:p>
          <a:p>
            <a:pPr marL="285750" lvl="0" indent="-285750" algn="l" rtl="0">
              <a:spcBef>
                <a:spcPts val="0"/>
              </a:spcBef>
              <a:spcAft>
                <a:spcPts val="0"/>
              </a:spcAft>
              <a:buClr>
                <a:schemeClr val="hlink"/>
              </a:buClr>
              <a:buSzPts val="1100"/>
              <a:buFont typeface="Wingdings" panose="05000000000000000000" pitchFamily="2" charset="2"/>
              <a:buChar char="q"/>
            </a:pPr>
            <a:r>
              <a:rPr lang="vi-VN"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Nguồn dữ liệu:</a:t>
            </a:r>
            <a:r>
              <a:rPr lang="en-US"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 </a:t>
            </a:r>
            <a:r>
              <a:rPr lang="en-US" sz="1300" dirty="0">
                <a:hlinkClick r:id="rId3"/>
              </a:rPr>
              <a:t>https://www.kaggle.com/datasets/adiagarwalrock/terrorism-data-1970to2017/code</a:t>
            </a:r>
            <a:endParaRPr lang="en-US" sz="1300" dirty="0"/>
          </a:p>
          <a:p>
            <a:pPr marL="285750" lvl="0" indent="-285750" algn="l" rtl="0">
              <a:spcBef>
                <a:spcPts val="0"/>
              </a:spcBef>
              <a:spcAft>
                <a:spcPts val="0"/>
              </a:spcAft>
              <a:buClr>
                <a:schemeClr val="hlink"/>
              </a:buClr>
              <a:buSzPts val="1100"/>
              <a:buFont typeface="Wingdings" panose="05000000000000000000" pitchFamily="2" charset="2"/>
              <a:buChar char="q"/>
            </a:pPr>
            <a:endParaRPr lang="en-US" dirty="0"/>
          </a:p>
          <a:p>
            <a:pPr marL="285750" lvl="0" indent="-285750" algn="l" rtl="0">
              <a:spcBef>
                <a:spcPts val="0"/>
              </a:spcBef>
              <a:spcAft>
                <a:spcPts val="0"/>
              </a:spcAft>
              <a:buClr>
                <a:schemeClr val="hlink"/>
              </a:buClr>
              <a:buSzPts val="1100"/>
              <a:buFont typeface="Wingdings" panose="05000000000000000000" pitchFamily="2" charset="2"/>
              <a:buChar char="q"/>
            </a:pPr>
            <a:r>
              <a:rPr lang="vi-VN"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Mô tả dữ liệu:</a:t>
            </a:r>
            <a:r>
              <a:rPr lang="en-US"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 </a:t>
            </a:r>
            <a:r>
              <a:rPr lang="vi-VN" sz="1300" dirty="0"/>
              <a:t>Đây là một cơ sở dữ liệu nguồn mở bao gồm thông tin về các cuộc tấn công khủng bố trên toàn thế giới từ năm 1970 đến năm 2017. Bộ dữ liệu này bao gồm dữ liệu có hệ thống về các vụ khủng bố trong nước cũng như quốc tế đã xảy ra trong khoảng thời gian này</a:t>
            </a:r>
            <a:r>
              <a:rPr lang="en-US" sz="1300" dirty="0"/>
              <a:t>.</a:t>
            </a:r>
          </a:p>
        </p:txBody>
      </p:sp>
      <p:sp>
        <p:nvSpPr>
          <p:cNvPr id="556" name="Google Shape;495;p49">
            <a:extLst>
              <a:ext uri="{FF2B5EF4-FFF2-40B4-BE49-F238E27FC236}">
                <a16:creationId xmlns:a16="http://schemas.microsoft.com/office/drawing/2014/main" id="{391B9EC5-CF8A-0AE3-306E-948AA9390D4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500" dirty="0"/>
              <a:t>MÔ TẢ DỮ LIỆU GỐC</a:t>
            </a:r>
            <a:endParaRPr sz="3500" dirty="0"/>
          </a:p>
        </p:txBody>
      </p:sp>
      <p:sp>
        <p:nvSpPr>
          <p:cNvPr id="55" name="Google Shape;378;p36">
            <a:hlinkClick r:id="" action="ppaction://hlinkshowjump?jump=previousslide"/>
            <a:extLst>
              <a:ext uri="{FF2B5EF4-FFF2-40B4-BE49-F238E27FC236}">
                <a16:creationId xmlns:a16="http://schemas.microsoft.com/office/drawing/2014/main" id="{D007EADF-DE22-6FFD-F603-D4E5AFE32D76}"/>
              </a:ext>
            </a:extLst>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pic>
        <p:nvPicPr>
          <p:cNvPr id="552" name="Picture 551">
            <a:extLst>
              <a:ext uri="{FF2B5EF4-FFF2-40B4-BE49-F238E27FC236}">
                <a16:creationId xmlns:a16="http://schemas.microsoft.com/office/drawing/2014/main" id="{98A8760F-526A-1AAB-2853-36A56B67D244}"/>
              </a:ext>
            </a:extLst>
          </p:cNvPr>
          <p:cNvPicPr>
            <a:picLocks noChangeAspect="1"/>
          </p:cNvPicPr>
          <p:nvPr/>
        </p:nvPicPr>
        <p:blipFill>
          <a:blip r:embed="rId4"/>
          <a:stretch>
            <a:fillRect/>
          </a:stretch>
        </p:blipFill>
        <p:spPr>
          <a:xfrm>
            <a:off x="5189036" y="1628078"/>
            <a:ext cx="3480603" cy="2348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Rounded Corners 1">
            <a:extLst>
              <a:ext uri="{FF2B5EF4-FFF2-40B4-BE49-F238E27FC236}">
                <a16:creationId xmlns:a16="http://schemas.microsoft.com/office/drawing/2014/main" id="{5CD76EB9-3F44-2501-91A8-4213256A7B9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79975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6" name="Google Shape;355;p36">
            <a:extLst>
              <a:ext uri="{FF2B5EF4-FFF2-40B4-BE49-F238E27FC236}">
                <a16:creationId xmlns:a16="http://schemas.microsoft.com/office/drawing/2014/main" id="{93735455-1454-07E5-21A2-5436DAFB6742}"/>
              </a:ext>
            </a:extLst>
          </p:cNvPr>
          <p:cNvSpPr txBox="1">
            <a:spLocks/>
          </p:cNvSpPr>
          <p:nvPr/>
        </p:nvSpPr>
        <p:spPr>
          <a:xfrm>
            <a:off x="619047" y="1002484"/>
            <a:ext cx="8077278" cy="1140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Montserrat" panose="00000500000000000000" pitchFamily="2" charset="0"/>
                <a:ea typeface="Asap Condensed"/>
                <a:cs typeface="Times New Roman" panose="02020603050405020304" pitchFamily="18" charset="0"/>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buClr>
                <a:schemeClr val="hlink"/>
              </a:buClr>
              <a:buSzPts val="1100"/>
              <a:buFont typeface="Arial"/>
              <a:buNone/>
            </a:pPr>
            <a:r>
              <a:rPr lang="en-US"/>
              <a:t>Vì tập dữ liệu bao gồm nhiều quốc gia, ta tiến hành lọc cột Country = United State để lấy ra những cuộc khủng bố của nước Mỹ, sau đó lưu file csv mới       </a:t>
            </a:r>
            <a:r>
              <a:rPr lang="en-US" b="1"/>
              <a:t>-&gt; Terrorism_US.csv</a:t>
            </a:r>
            <a:endParaRPr lang="en-US" b="1" dirty="0"/>
          </a:p>
        </p:txBody>
      </p:sp>
      <p:sp>
        <p:nvSpPr>
          <p:cNvPr id="7" name="Google Shape;378;p36">
            <a:hlinkClick r:id="" action="ppaction://hlinkshowjump?jump=previousslide"/>
            <a:extLst>
              <a:ext uri="{FF2B5EF4-FFF2-40B4-BE49-F238E27FC236}">
                <a16:creationId xmlns:a16="http://schemas.microsoft.com/office/drawing/2014/main" id="{6922D2A0-DC38-0144-B906-DC0E7E85C030}"/>
              </a:ext>
            </a:extLst>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8" name="Google Shape;495;p49">
            <a:extLst>
              <a:ext uri="{FF2B5EF4-FFF2-40B4-BE49-F238E27FC236}">
                <a16:creationId xmlns:a16="http://schemas.microsoft.com/office/drawing/2014/main" id="{86F2B263-C4D1-279C-F05E-A7BEC4F77079}"/>
              </a:ext>
            </a:extLst>
          </p:cNvPr>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500" dirty="0"/>
              <a:t>MÔ TẢ DỮ LIỆU GỐC</a:t>
            </a:r>
            <a:endParaRPr sz="3500" dirty="0"/>
          </a:p>
        </p:txBody>
      </p:sp>
      <p:pic>
        <p:nvPicPr>
          <p:cNvPr id="9" name="Picture 8">
            <a:extLst>
              <a:ext uri="{FF2B5EF4-FFF2-40B4-BE49-F238E27FC236}">
                <a16:creationId xmlns:a16="http://schemas.microsoft.com/office/drawing/2014/main" id="{A6A6C713-7134-60D1-C47F-F894ED18D18E}"/>
              </a:ext>
            </a:extLst>
          </p:cNvPr>
          <p:cNvPicPr>
            <a:picLocks noChangeAspect="1"/>
          </p:cNvPicPr>
          <p:nvPr/>
        </p:nvPicPr>
        <p:blipFill rotWithShape="1">
          <a:blip r:embed="rId3"/>
          <a:srcRect r="44457" b="20506"/>
          <a:stretch/>
        </p:blipFill>
        <p:spPr>
          <a:xfrm>
            <a:off x="946249" y="1928191"/>
            <a:ext cx="3111016" cy="2811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41503D5A-B443-A3EB-8FDA-F4B16425EC06}"/>
              </a:ext>
            </a:extLst>
          </p:cNvPr>
          <p:cNvPicPr>
            <a:picLocks noChangeAspect="1"/>
          </p:cNvPicPr>
          <p:nvPr/>
        </p:nvPicPr>
        <p:blipFill>
          <a:blip r:embed="rId4"/>
          <a:stretch>
            <a:fillRect/>
          </a:stretch>
        </p:blipFill>
        <p:spPr>
          <a:xfrm>
            <a:off x="4961686" y="1928191"/>
            <a:ext cx="3236065" cy="2811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Rounded Corners 10">
            <a:extLst>
              <a:ext uri="{FF2B5EF4-FFF2-40B4-BE49-F238E27FC236}">
                <a16:creationId xmlns:a16="http://schemas.microsoft.com/office/drawing/2014/main" id="{BC665648-1540-4D40-345A-497D98F9D7C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5811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MÔ TẢ BÀI TOÁN</a:t>
            </a:r>
            <a:endParaRPr dirty="0"/>
          </a:p>
        </p:txBody>
      </p:sp>
      <p:grpSp>
        <p:nvGrpSpPr>
          <p:cNvPr id="530" name="Google Shape;530;p52"/>
          <p:cNvGrpSpPr/>
          <p:nvPr/>
        </p:nvGrpSpPr>
        <p:grpSpPr>
          <a:xfrm>
            <a:off x="-975667" y="490503"/>
            <a:ext cx="3435930" cy="3686244"/>
            <a:chOff x="-603720" y="658757"/>
            <a:chExt cx="3690580" cy="3959871"/>
          </a:xfrm>
        </p:grpSpPr>
        <p:sp>
          <p:nvSpPr>
            <p:cNvPr id="531" name="Google Shape;531;p52"/>
            <p:cNvSpPr/>
            <p:nvPr/>
          </p:nvSpPr>
          <p:spPr>
            <a:xfrm>
              <a:off x="1248196" y="658757"/>
              <a:ext cx="1838664" cy="2050751"/>
            </a:xfrm>
            <a:custGeom>
              <a:avLst/>
              <a:gdLst/>
              <a:ahLst/>
              <a:cxnLst/>
              <a:rect l="l" t="t" r="r" b="b"/>
              <a:pathLst>
                <a:path w="36823" h="38677" extrusionOk="0">
                  <a:moveTo>
                    <a:pt x="25647" y="0"/>
                  </a:moveTo>
                  <a:cubicBezTo>
                    <a:pt x="6316" y="0"/>
                    <a:pt x="11110" y="16259"/>
                    <a:pt x="11110" y="16259"/>
                  </a:cubicBezTo>
                  <a:cubicBezTo>
                    <a:pt x="6517" y="13197"/>
                    <a:pt x="8793" y="7113"/>
                    <a:pt x="8793" y="7112"/>
                  </a:cubicBezTo>
                  <a:lnTo>
                    <a:pt x="8793" y="7112"/>
                  </a:lnTo>
                  <a:cubicBezTo>
                    <a:pt x="8793" y="7113"/>
                    <a:pt x="0" y="12294"/>
                    <a:pt x="3062" y="25720"/>
                  </a:cubicBezTo>
                  <a:cubicBezTo>
                    <a:pt x="5923" y="38265"/>
                    <a:pt x="18108" y="38676"/>
                    <a:pt x="19693" y="38676"/>
                  </a:cubicBezTo>
                  <a:cubicBezTo>
                    <a:pt x="19805" y="38676"/>
                    <a:pt x="19864" y="38674"/>
                    <a:pt x="19864" y="38674"/>
                  </a:cubicBezTo>
                  <a:cubicBezTo>
                    <a:pt x="27872" y="38674"/>
                    <a:pt x="32740" y="34670"/>
                    <a:pt x="34585" y="30156"/>
                  </a:cubicBezTo>
                  <a:cubicBezTo>
                    <a:pt x="36822" y="24581"/>
                    <a:pt x="35762" y="19086"/>
                    <a:pt x="33132" y="17280"/>
                  </a:cubicBezTo>
                  <a:cubicBezTo>
                    <a:pt x="30149" y="15238"/>
                    <a:pt x="29246" y="10645"/>
                    <a:pt x="29246" y="10645"/>
                  </a:cubicBezTo>
                  <a:cubicBezTo>
                    <a:pt x="27126" y="12726"/>
                    <a:pt x="28853" y="16259"/>
                    <a:pt x="28853" y="16259"/>
                  </a:cubicBezTo>
                  <a:cubicBezTo>
                    <a:pt x="18686" y="7583"/>
                    <a:pt x="26341" y="7"/>
                    <a:pt x="26341" y="7"/>
                  </a:cubicBezTo>
                  <a:cubicBezTo>
                    <a:pt x="26106" y="2"/>
                    <a:pt x="25875" y="0"/>
                    <a:pt x="25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1546215" y="1201806"/>
              <a:ext cx="1420365" cy="1450285"/>
            </a:xfrm>
            <a:custGeom>
              <a:avLst/>
              <a:gdLst/>
              <a:ahLst/>
              <a:cxnLst/>
              <a:rect l="l" t="t" r="r" b="b"/>
              <a:pathLst>
                <a:path w="23515" h="22613" extrusionOk="0">
                  <a:moveTo>
                    <a:pt x="7134" y="7195"/>
                  </a:moveTo>
                  <a:cubicBezTo>
                    <a:pt x="7167" y="7213"/>
                    <a:pt x="7184" y="7224"/>
                    <a:pt x="7184" y="7224"/>
                  </a:cubicBezTo>
                  <a:cubicBezTo>
                    <a:pt x="7168" y="7213"/>
                    <a:pt x="7151" y="7203"/>
                    <a:pt x="7134" y="7195"/>
                  </a:cubicBezTo>
                  <a:close/>
                  <a:moveTo>
                    <a:pt x="13269" y="1"/>
                  </a:moveTo>
                  <a:cubicBezTo>
                    <a:pt x="13269" y="1"/>
                    <a:pt x="9343" y="197"/>
                    <a:pt x="9147" y="3652"/>
                  </a:cubicBezTo>
                  <a:cubicBezTo>
                    <a:pt x="9069" y="4986"/>
                    <a:pt x="9029" y="6243"/>
                    <a:pt x="8872" y="7224"/>
                  </a:cubicBezTo>
                  <a:cubicBezTo>
                    <a:pt x="8696" y="8372"/>
                    <a:pt x="7923" y="9013"/>
                    <a:pt x="7200" y="9013"/>
                  </a:cubicBezTo>
                  <a:cubicBezTo>
                    <a:pt x="6959" y="9013"/>
                    <a:pt x="6723" y="8941"/>
                    <a:pt x="6517" y="8794"/>
                  </a:cubicBezTo>
                  <a:cubicBezTo>
                    <a:pt x="5722" y="8207"/>
                    <a:pt x="6449" y="7163"/>
                    <a:pt x="6982" y="7163"/>
                  </a:cubicBezTo>
                  <a:cubicBezTo>
                    <a:pt x="7035" y="7163"/>
                    <a:pt x="7086" y="7173"/>
                    <a:pt x="7134" y="7195"/>
                  </a:cubicBezTo>
                  <a:lnTo>
                    <a:pt x="7134" y="7195"/>
                  </a:lnTo>
                  <a:cubicBezTo>
                    <a:pt x="6990" y="7117"/>
                    <a:pt x="6550" y="6909"/>
                    <a:pt x="5958" y="6909"/>
                  </a:cubicBezTo>
                  <a:cubicBezTo>
                    <a:pt x="4962" y="6909"/>
                    <a:pt x="3535" y="7498"/>
                    <a:pt x="2356" y="10286"/>
                  </a:cubicBezTo>
                  <a:cubicBezTo>
                    <a:pt x="0" y="15939"/>
                    <a:pt x="4711" y="22612"/>
                    <a:pt x="11385" y="22612"/>
                  </a:cubicBezTo>
                  <a:cubicBezTo>
                    <a:pt x="18058" y="22612"/>
                    <a:pt x="23515" y="15389"/>
                    <a:pt x="17823" y="10207"/>
                  </a:cubicBezTo>
                  <a:lnTo>
                    <a:pt x="17823" y="10207"/>
                  </a:lnTo>
                  <a:cubicBezTo>
                    <a:pt x="18098" y="10914"/>
                    <a:pt x="18255" y="11699"/>
                    <a:pt x="18255" y="12445"/>
                  </a:cubicBezTo>
                  <a:cubicBezTo>
                    <a:pt x="18205" y="13285"/>
                    <a:pt x="17829" y="13441"/>
                    <a:pt x="17557" y="13441"/>
                  </a:cubicBezTo>
                  <a:cubicBezTo>
                    <a:pt x="17397" y="13441"/>
                    <a:pt x="17273" y="13387"/>
                    <a:pt x="17273" y="13387"/>
                  </a:cubicBezTo>
                  <a:cubicBezTo>
                    <a:pt x="17430" y="10914"/>
                    <a:pt x="16135" y="9933"/>
                    <a:pt x="14839" y="8951"/>
                  </a:cubicBezTo>
                  <a:cubicBezTo>
                    <a:pt x="13112" y="7617"/>
                    <a:pt x="9775" y="3612"/>
                    <a:pt x="13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1897129" y="2108185"/>
              <a:ext cx="592851" cy="1477927"/>
            </a:xfrm>
            <a:custGeom>
              <a:avLst/>
              <a:gdLst/>
              <a:ahLst/>
              <a:cxnLst/>
              <a:rect l="l" t="t" r="r" b="b"/>
              <a:pathLst>
                <a:path w="9815" h="23044" extrusionOk="0">
                  <a:moveTo>
                    <a:pt x="1532" y="0"/>
                  </a:moveTo>
                  <a:lnTo>
                    <a:pt x="1" y="2395"/>
                  </a:lnTo>
                  <a:lnTo>
                    <a:pt x="1375" y="4044"/>
                  </a:lnTo>
                  <a:lnTo>
                    <a:pt x="2984" y="18765"/>
                  </a:lnTo>
                  <a:cubicBezTo>
                    <a:pt x="2984" y="18765"/>
                    <a:pt x="3220" y="23044"/>
                    <a:pt x="4947" y="23044"/>
                  </a:cubicBezTo>
                  <a:cubicBezTo>
                    <a:pt x="6596" y="23044"/>
                    <a:pt x="6910" y="18765"/>
                    <a:pt x="6910" y="18765"/>
                  </a:cubicBezTo>
                  <a:lnTo>
                    <a:pt x="8480" y="4044"/>
                  </a:lnTo>
                  <a:lnTo>
                    <a:pt x="9815" y="2395"/>
                  </a:lnTo>
                  <a:lnTo>
                    <a:pt x="8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1897129" y="2251720"/>
              <a:ext cx="592851" cy="118393"/>
            </a:xfrm>
            <a:custGeom>
              <a:avLst/>
              <a:gdLst/>
              <a:ahLst/>
              <a:cxnLst/>
              <a:rect l="l" t="t" r="r" b="b"/>
              <a:pathLst>
                <a:path w="9815" h="1846" extrusionOk="0">
                  <a:moveTo>
                    <a:pt x="119" y="0"/>
                  </a:moveTo>
                  <a:lnTo>
                    <a:pt x="1" y="157"/>
                  </a:lnTo>
                  <a:lnTo>
                    <a:pt x="1375" y="1767"/>
                  </a:lnTo>
                  <a:lnTo>
                    <a:pt x="1375" y="1845"/>
                  </a:lnTo>
                  <a:lnTo>
                    <a:pt x="8441" y="1845"/>
                  </a:lnTo>
                  <a:lnTo>
                    <a:pt x="8441" y="1767"/>
                  </a:lnTo>
                  <a:lnTo>
                    <a:pt x="9815" y="157"/>
                  </a:lnTo>
                  <a:lnTo>
                    <a:pt x="9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52"/>
            <p:cNvGrpSpPr/>
            <p:nvPr/>
          </p:nvGrpSpPr>
          <p:grpSpPr>
            <a:xfrm>
              <a:off x="-603720" y="2167534"/>
              <a:ext cx="3570285" cy="2451094"/>
              <a:chOff x="-1125792" y="5895156"/>
              <a:chExt cx="4370529" cy="3000483"/>
            </a:xfrm>
          </p:grpSpPr>
          <p:sp>
            <p:nvSpPr>
              <p:cNvPr id="536" name="Google Shape;536;p52"/>
              <p:cNvSpPr/>
              <p:nvPr/>
            </p:nvSpPr>
            <p:spPr>
              <a:xfrm rot="4035647" flipH="1">
                <a:off x="119163" y="7945782"/>
                <a:ext cx="104871" cy="939939"/>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2"/>
              <p:cNvSpPr/>
              <p:nvPr/>
            </p:nvSpPr>
            <p:spPr>
              <a:xfrm rot="4035647" flipH="1">
                <a:off x="100132" y="6111137"/>
                <a:ext cx="1213727" cy="3175612"/>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2"/>
              <p:cNvSpPr/>
              <p:nvPr/>
            </p:nvSpPr>
            <p:spPr>
              <a:xfrm rot="4035647" flipH="1">
                <a:off x="2432035" y="6993727"/>
                <a:ext cx="179905" cy="171161"/>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rot="4035647" flipH="1">
                <a:off x="2410946" y="6705045"/>
                <a:ext cx="396737" cy="434314"/>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rot="4035647" flipH="1">
                <a:off x="1938807" y="6770652"/>
                <a:ext cx="713595" cy="770492"/>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rot="4035647" flipH="1">
                <a:off x="1947768" y="6397374"/>
                <a:ext cx="223272" cy="215296"/>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rot="4035647" flipH="1">
                <a:off x="2650985" y="6260686"/>
                <a:ext cx="107589" cy="241587"/>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rot="4035647" flipH="1">
                <a:off x="2379988" y="6360445"/>
                <a:ext cx="359752"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rot="4035647" flipH="1">
                <a:off x="2279197" y="6562845"/>
                <a:ext cx="262148"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rot="4035647" flipH="1">
                <a:off x="2090615" y="6336732"/>
                <a:ext cx="322648" cy="226049"/>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rot="4035647" flipH="1">
                <a:off x="1536800" y="5939314"/>
                <a:ext cx="795661" cy="1374489"/>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rot="4035647" flipH="1">
                <a:off x="2514672" y="6131187"/>
                <a:ext cx="265752" cy="251631"/>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rot="4035647" flipH="1">
                <a:off x="2564242" y="6654179"/>
                <a:ext cx="380490" cy="410444"/>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rot="4035647" flipH="1">
                <a:off x="2502186" y="6365072"/>
                <a:ext cx="346163" cy="443589"/>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rot="4035647" flipH="1">
                <a:off x="2145636" y="6619144"/>
                <a:ext cx="275737" cy="203125"/>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rot="4035647" flipH="1">
                <a:off x="2226239" y="6848435"/>
                <a:ext cx="261203" cy="225930"/>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rot="4035647" flipH="1">
                <a:off x="287681" y="5523163"/>
                <a:ext cx="1401667" cy="3803892"/>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rot="4035647" flipH="1">
                <a:off x="290842" y="5348109"/>
                <a:ext cx="1537261" cy="4094577"/>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rot="4035647" flipH="1">
                <a:off x="2162917" y="6350138"/>
                <a:ext cx="210569" cy="34740"/>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rot="4035647" flipH="1">
                <a:off x="2659534" y="6346807"/>
                <a:ext cx="55183" cy="164544"/>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rot="4035647" flipH="1">
                <a:off x="2490720" y="7081335"/>
                <a:ext cx="150069" cy="344331"/>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rot="4035647" flipH="1">
                <a:off x="2270275" y="6543950"/>
                <a:ext cx="23515" cy="116628"/>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rot="4035647" flipH="1">
                <a:off x="2228677" y="6805733"/>
                <a:ext cx="65995" cy="59909"/>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52"/>
              <p:cNvGrpSpPr/>
              <p:nvPr/>
            </p:nvGrpSpPr>
            <p:grpSpPr>
              <a:xfrm rot="4035483" flipH="1">
                <a:off x="1651642" y="6228480"/>
                <a:ext cx="1240911" cy="1406350"/>
                <a:chOff x="11696999" y="1001642"/>
                <a:chExt cx="1240851" cy="1406282"/>
              </a:xfrm>
            </p:grpSpPr>
            <p:sp>
              <p:nvSpPr>
                <p:cNvPr id="560" name="Google Shape;560;p52"/>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2"/>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52"/>
              <p:cNvSpPr/>
              <p:nvPr/>
            </p:nvSpPr>
            <p:spPr>
              <a:xfrm rot="4035647" flipH="1">
                <a:off x="460204" y="6711858"/>
                <a:ext cx="74148" cy="1964721"/>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rot="4035647" flipH="1">
                <a:off x="1179671" y="7316637"/>
                <a:ext cx="80529" cy="1098930"/>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rot="4035647" flipH="1">
                <a:off x="2458144" y="6421765"/>
                <a:ext cx="236861"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2109618" y="6882505"/>
                <a:ext cx="371971" cy="1025160"/>
              </a:xfrm>
              <a:custGeom>
                <a:avLst/>
                <a:gdLst/>
                <a:ahLst/>
                <a:cxnLst/>
                <a:rect l="l" t="t" r="r" b="b"/>
                <a:pathLst>
                  <a:path w="5340" h="13861" extrusionOk="0">
                    <a:moveTo>
                      <a:pt x="1189" y="1"/>
                    </a:moveTo>
                    <a:cubicBezTo>
                      <a:pt x="1185" y="1"/>
                      <a:pt x="1181" y="2"/>
                      <a:pt x="1178" y="3"/>
                    </a:cubicBezTo>
                    <a:cubicBezTo>
                      <a:pt x="746" y="553"/>
                      <a:pt x="354" y="1142"/>
                      <a:pt x="0" y="1770"/>
                    </a:cubicBezTo>
                    <a:lnTo>
                      <a:pt x="942" y="9543"/>
                    </a:lnTo>
                    <a:cubicBezTo>
                      <a:pt x="942" y="9543"/>
                      <a:pt x="1178" y="13822"/>
                      <a:pt x="2905" y="13861"/>
                    </a:cubicBezTo>
                    <a:cubicBezTo>
                      <a:pt x="4554" y="13861"/>
                      <a:pt x="4868" y="9543"/>
                      <a:pt x="4868" y="9543"/>
                    </a:cubicBezTo>
                    <a:lnTo>
                      <a:pt x="5339" y="5264"/>
                    </a:lnTo>
                    <a:cubicBezTo>
                      <a:pt x="5306" y="5262"/>
                      <a:pt x="5273" y="5262"/>
                      <a:pt x="5240" y="5262"/>
                    </a:cubicBezTo>
                    <a:cubicBezTo>
                      <a:pt x="4428" y="5262"/>
                      <a:pt x="3909" y="5698"/>
                      <a:pt x="3433" y="5698"/>
                    </a:cubicBezTo>
                    <a:cubicBezTo>
                      <a:pt x="3414" y="5698"/>
                      <a:pt x="3395" y="5697"/>
                      <a:pt x="3376" y="5696"/>
                    </a:cubicBezTo>
                    <a:cubicBezTo>
                      <a:pt x="2473" y="5656"/>
                      <a:pt x="2120" y="4989"/>
                      <a:pt x="2473" y="4008"/>
                    </a:cubicBezTo>
                    <a:cubicBezTo>
                      <a:pt x="2748" y="3222"/>
                      <a:pt x="1256" y="3026"/>
                      <a:pt x="2081" y="1809"/>
                    </a:cubicBezTo>
                    <a:cubicBezTo>
                      <a:pt x="2395" y="1377"/>
                      <a:pt x="1531" y="1142"/>
                      <a:pt x="1570" y="592"/>
                    </a:cubicBezTo>
                    <a:cubicBezTo>
                      <a:pt x="1458" y="404"/>
                      <a:pt x="1273"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701;p33">
            <a:extLst>
              <a:ext uri="{FF2B5EF4-FFF2-40B4-BE49-F238E27FC236}">
                <a16:creationId xmlns:a16="http://schemas.microsoft.com/office/drawing/2014/main" id="{2314DDB4-DCC0-5962-0ED2-79A4430A48CA}"/>
              </a:ext>
            </a:extLst>
          </p:cNvPr>
          <p:cNvSpPr txBox="1">
            <a:spLocks/>
          </p:cNvSpPr>
          <p:nvPr/>
        </p:nvSpPr>
        <p:spPr>
          <a:xfrm>
            <a:off x="1097203" y="3415387"/>
            <a:ext cx="7427672" cy="1345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1pPr>
            <a:lvl2pPr marL="914400" marR="0" lvl="1"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2pPr>
            <a:lvl3pPr marL="1371600" marR="0" lvl="2"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3pPr>
            <a:lvl4pPr marL="1828800" marR="0" lvl="3"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4pPr>
            <a:lvl5pPr marL="2286000" marR="0" lvl="4"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5pPr>
            <a:lvl6pPr marL="2743200" marR="0" lvl="5"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6pPr>
            <a:lvl7pPr marL="3200400" marR="0" lvl="6"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7pPr>
            <a:lvl8pPr marL="3657600" marR="0" lvl="7"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8pPr>
            <a:lvl9pPr marL="4114800" marR="0" lvl="8"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9pPr>
          </a:lstStyle>
          <a:p>
            <a:pPr marL="114300" indent="0" algn="ctr">
              <a:buFont typeface="Asap Condensed"/>
              <a:buNone/>
            </a:pPr>
            <a:r>
              <a:rPr lang="vi-VN" sz="1600" dirty="0">
                <a:latin typeface="Questrial" pitchFamily="2" charset="0"/>
              </a:rPr>
              <a:t>Mục tiêu của </a:t>
            </a:r>
            <a:r>
              <a:rPr lang="en-US" sz="1600" dirty="0" err="1">
                <a:latin typeface="Questrial" pitchFamily="2" charset="0"/>
              </a:rPr>
              <a:t>bài</a:t>
            </a:r>
            <a:r>
              <a:rPr lang="en-US" sz="1600" dirty="0">
                <a:latin typeface="Questrial" pitchFamily="2" charset="0"/>
              </a:rPr>
              <a:t> </a:t>
            </a:r>
            <a:r>
              <a:rPr lang="en-US" sz="1600" dirty="0" err="1">
                <a:latin typeface="Questrial" pitchFamily="2" charset="0"/>
              </a:rPr>
              <a:t>toán</a:t>
            </a:r>
            <a:r>
              <a:rPr lang="vi-VN" sz="1600" dirty="0">
                <a:latin typeface="Questrial" pitchFamily="2" charset="0"/>
              </a:rPr>
              <a:t> này là xây dựng một mô hình học máy để </a:t>
            </a:r>
            <a:r>
              <a:rPr lang="en-US" sz="1600" dirty="0" err="1">
                <a:latin typeface="Questrial" pitchFamily="2" charset="0"/>
              </a:rPr>
              <a:t>phân</a:t>
            </a:r>
            <a:r>
              <a:rPr lang="en-US" sz="1600" dirty="0">
                <a:latin typeface="Questrial" pitchFamily="2" charset="0"/>
              </a:rPr>
              <a:t> </a:t>
            </a:r>
            <a:r>
              <a:rPr lang="en-US" sz="1600" dirty="0" err="1">
                <a:latin typeface="Questrial" pitchFamily="2" charset="0"/>
              </a:rPr>
              <a:t>cụm</a:t>
            </a:r>
            <a:r>
              <a:rPr lang="en-US" sz="1600" dirty="0">
                <a:latin typeface="Questrial" pitchFamily="2" charset="0"/>
              </a:rPr>
              <a:t> </a:t>
            </a:r>
            <a:r>
              <a:rPr lang="en-US" sz="1600" dirty="0" err="1">
                <a:latin typeface="Questrial" pitchFamily="2" charset="0"/>
              </a:rPr>
              <a:t>cuộc</a:t>
            </a:r>
            <a:r>
              <a:rPr lang="en-US" sz="1600" dirty="0">
                <a:latin typeface="Questrial" pitchFamily="2" charset="0"/>
              </a:rPr>
              <a:t> </a:t>
            </a:r>
            <a:r>
              <a:rPr lang="en-US" sz="1600" dirty="0" err="1">
                <a:latin typeface="Questrial" pitchFamily="2" charset="0"/>
              </a:rPr>
              <a:t>khủng</a:t>
            </a:r>
            <a:r>
              <a:rPr lang="en-US" sz="1600" dirty="0">
                <a:latin typeface="Questrial" pitchFamily="2" charset="0"/>
              </a:rPr>
              <a:t> </a:t>
            </a:r>
            <a:r>
              <a:rPr lang="en-US" sz="1600" dirty="0" err="1">
                <a:latin typeface="Questrial" pitchFamily="2" charset="0"/>
              </a:rPr>
              <a:t>bố</a:t>
            </a:r>
            <a:r>
              <a:rPr lang="en-US" sz="1600" dirty="0">
                <a:latin typeface="Questrial" pitchFamily="2" charset="0"/>
              </a:rPr>
              <a:t> </a:t>
            </a:r>
            <a:r>
              <a:rPr lang="en-US" sz="1600" dirty="0" err="1">
                <a:latin typeface="Questrial" pitchFamily="2" charset="0"/>
              </a:rPr>
              <a:t>tại</a:t>
            </a:r>
            <a:r>
              <a:rPr lang="en-US" sz="1600" dirty="0">
                <a:latin typeface="Questrial" pitchFamily="2" charset="0"/>
              </a:rPr>
              <a:t> </a:t>
            </a:r>
            <a:r>
              <a:rPr lang="en-US" sz="1600" dirty="0" err="1">
                <a:latin typeface="Questrial" pitchFamily="2" charset="0"/>
              </a:rPr>
              <a:t>Mỹ</a:t>
            </a:r>
            <a:r>
              <a:rPr lang="vi-VN" sz="1600" dirty="0">
                <a:latin typeface="Questrial" pitchFamily="2" charset="0"/>
              </a:rPr>
              <a:t> để từ đó đưa ra các chiến lược</a:t>
            </a:r>
            <a:r>
              <a:rPr lang="en-US" sz="1600" dirty="0">
                <a:latin typeface="Questrial" pitchFamily="2" charset="0"/>
              </a:rPr>
              <a:t> </a:t>
            </a:r>
            <a:r>
              <a:rPr lang="en-US" sz="1600" dirty="0" err="1">
                <a:latin typeface="Questrial" pitchFamily="2" charset="0"/>
              </a:rPr>
              <a:t>phù</a:t>
            </a:r>
            <a:r>
              <a:rPr lang="en-US" sz="1600" dirty="0">
                <a:latin typeface="Questrial" pitchFamily="2" charset="0"/>
              </a:rPr>
              <a:t> </a:t>
            </a:r>
            <a:r>
              <a:rPr lang="en-US" sz="1600" dirty="0" err="1">
                <a:latin typeface="Questrial" pitchFamily="2" charset="0"/>
              </a:rPr>
              <a:t>hợp</a:t>
            </a:r>
            <a:r>
              <a:rPr lang="en-US" sz="1600" dirty="0">
                <a:latin typeface="Questrial" pitchFamily="2" charset="0"/>
              </a:rPr>
              <a:t> </a:t>
            </a:r>
            <a:r>
              <a:rPr lang="en-US" sz="1600" dirty="0" err="1">
                <a:latin typeface="Questrial" pitchFamily="2" charset="0"/>
              </a:rPr>
              <a:t>nhằm</a:t>
            </a:r>
            <a:r>
              <a:rPr lang="en-US" sz="1600" dirty="0">
                <a:latin typeface="Questrial" pitchFamily="2" charset="0"/>
              </a:rPr>
              <a:t> </a:t>
            </a:r>
            <a:r>
              <a:rPr lang="en-US" sz="1600" dirty="0" err="1">
                <a:latin typeface="Questrial" pitchFamily="2" charset="0"/>
              </a:rPr>
              <a:t>giúp</a:t>
            </a:r>
            <a:r>
              <a:rPr lang="en-US" sz="1600" dirty="0">
                <a:latin typeface="Questrial" pitchFamily="2" charset="0"/>
              </a:rPr>
              <a:t> </a:t>
            </a:r>
            <a:r>
              <a:rPr lang="en-US" sz="1600" dirty="0" err="1">
                <a:latin typeface="Questrial" pitchFamily="2" charset="0"/>
              </a:rPr>
              <a:t>chống</a:t>
            </a:r>
            <a:r>
              <a:rPr lang="en-US" sz="1600" dirty="0">
                <a:latin typeface="Questrial" pitchFamily="2" charset="0"/>
              </a:rPr>
              <a:t> </a:t>
            </a:r>
            <a:r>
              <a:rPr lang="en-US" sz="1600" dirty="0" err="1">
                <a:latin typeface="Questrial" pitchFamily="2" charset="0"/>
              </a:rPr>
              <a:t>lại</a:t>
            </a:r>
            <a:r>
              <a:rPr lang="en-US" sz="1600" dirty="0">
                <a:latin typeface="Questrial" pitchFamily="2" charset="0"/>
              </a:rPr>
              <a:t> </a:t>
            </a:r>
            <a:r>
              <a:rPr lang="en-US" sz="1600" dirty="0" err="1">
                <a:latin typeface="Questrial" pitchFamily="2" charset="0"/>
              </a:rPr>
              <a:t>những</a:t>
            </a:r>
            <a:r>
              <a:rPr lang="en-US" sz="1600" dirty="0">
                <a:latin typeface="Questrial" pitchFamily="2" charset="0"/>
              </a:rPr>
              <a:t> </a:t>
            </a:r>
            <a:r>
              <a:rPr lang="en-US" sz="1600" dirty="0" err="1">
                <a:latin typeface="Questrial" pitchFamily="2" charset="0"/>
              </a:rPr>
              <a:t>cuộc</a:t>
            </a:r>
            <a:r>
              <a:rPr lang="en-US" sz="1600" dirty="0">
                <a:latin typeface="Questrial" pitchFamily="2" charset="0"/>
              </a:rPr>
              <a:t> </a:t>
            </a:r>
            <a:r>
              <a:rPr lang="en-US" sz="1600" dirty="0" err="1">
                <a:latin typeface="Questrial" pitchFamily="2" charset="0"/>
              </a:rPr>
              <a:t>khủng</a:t>
            </a:r>
            <a:r>
              <a:rPr lang="en-US" sz="1600" dirty="0">
                <a:latin typeface="Questrial" pitchFamily="2" charset="0"/>
              </a:rPr>
              <a:t> </a:t>
            </a:r>
            <a:r>
              <a:rPr lang="en-US" sz="1600" dirty="0" err="1">
                <a:latin typeface="Questrial" pitchFamily="2" charset="0"/>
              </a:rPr>
              <a:t>bố</a:t>
            </a:r>
            <a:r>
              <a:rPr lang="en-US" sz="1600" dirty="0">
                <a:latin typeface="Questrial" pitchFamily="2" charset="0"/>
              </a:rPr>
              <a:t>, </a:t>
            </a:r>
            <a:r>
              <a:rPr lang="en-US" sz="1600" dirty="0" err="1">
                <a:latin typeface="Questrial" pitchFamily="2" charset="0"/>
              </a:rPr>
              <a:t>góp</a:t>
            </a:r>
            <a:r>
              <a:rPr lang="en-US" sz="1600" dirty="0">
                <a:latin typeface="Questrial" pitchFamily="2" charset="0"/>
              </a:rPr>
              <a:t> </a:t>
            </a:r>
            <a:r>
              <a:rPr lang="en-US" sz="1600" dirty="0" err="1">
                <a:latin typeface="Questrial" pitchFamily="2" charset="0"/>
              </a:rPr>
              <a:t>phần</a:t>
            </a:r>
            <a:r>
              <a:rPr lang="en-US" sz="1600" dirty="0">
                <a:latin typeface="Questrial" pitchFamily="2" charset="0"/>
              </a:rPr>
              <a:t> </a:t>
            </a:r>
            <a:r>
              <a:rPr lang="en-US" sz="1600" dirty="0" err="1">
                <a:latin typeface="Questrial" pitchFamily="2" charset="0"/>
              </a:rPr>
              <a:t>mang</a:t>
            </a:r>
            <a:r>
              <a:rPr lang="en-US" sz="1600" dirty="0">
                <a:latin typeface="Questrial" pitchFamily="2" charset="0"/>
              </a:rPr>
              <a:t> </a:t>
            </a:r>
            <a:r>
              <a:rPr lang="en-US" sz="1600" dirty="0" err="1">
                <a:latin typeface="Questrial" pitchFamily="2" charset="0"/>
              </a:rPr>
              <a:t>lại</a:t>
            </a:r>
            <a:r>
              <a:rPr lang="en-US" sz="1600" dirty="0">
                <a:latin typeface="Questrial" pitchFamily="2" charset="0"/>
              </a:rPr>
              <a:t> an </a:t>
            </a:r>
            <a:r>
              <a:rPr lang="en-US" sz="1600" dirty="0" err="1">
                <a:latin typeface="Questrial" pitchFamily="2" charset="0"/>
              </a:rPr>
              <a:t>toàn</a:t>
            </a:r>
            <a:r>
              <a:rPr lang="en-US" sz="1600" dirty="0">
                <a:latin typeface="Questrial" pitchFamily="2" charset="0"/>
              </a:rPr>
              <a:t> </a:t>
            </a:r>
            <a:r>
              <a:rPr lang="en-US" sz="1600" dirty="0" err="1">
                <a:latin typeface="Questrial" pitchFamily="2" charset="0"/>
              </a:rPr>
              <a:t>cho</a:t>
            </a:r>
            <a:r>
              <a:rPr lang="en-US" sz="1600" dirty="0">
                <a:latin typeface="Questrial" pitchFamily="2" charset="0"/>
              </a:rPr>
              <a:t> người </a:t>
            </a:r>
            <a:r>
              <a:rPr lang="en-US" sz="1600" dirty="0" err="1">
                <a:latin typeface="Questrial" pitchFamily="2" charset="0"/>
              </a:rPr>
              <a:t>dân</a:t>
            </a:r>
            <a:r>
              <a:rPr lang="en-US" sz="1600" dirty="0">
                <a:latin typeface="Questrial" pitchFamily="2" charset="0"/>
              </a:rPr>
              <a:t> </a:t>
            </a:r>
            <a:r>
              <a:rPr lang="en-US" sz="1600" dirty="0" err="1">
                <a:latin typeface="Questrial" pitchFamily="2" charset="0"/>
              </a:rPr>
              <a:t>và</a:t>
            </a:r>
            <a:r>
              <a:rPr lang="en-US" sz="1600" dirty="0">
                <a:latin typeface="Questrial" pitchFamily="2" charset="0"/>
              </a:rPr>
              <a:t> </a:t>
            </a:r>
            <a:r>
              <a:rPr lang="en-US" sz="1600" dirty="0" err="1">
                <a:latin typeface="Questrial" pitchFamily="2" charset="0"/>
              </a:rPr>
              <a:t>xã</a:t>
            </a:r>
            <a:r>
              <a:rPr lang="en-US" sz="1600" dirty="0">
                <a:latin typeface="Questrial" pitchFamily="2" charset="0"/>
              </a:rPr>
              <a:t> </a:t>
            </a:r>
            <a:r>
              <a:rPr lang="en-US" sz="1600" dirty="0" err="1">
                <a:latin typeface="Questrial" pitchFamily="2" charset="0"/>
              </a:rPr>
              <a:t>hội</a:t>
            </a:r>
            <a:r>
              <a:rPr lang="en-US" sz="1600" dirty="0">
                <a:latin typeface="Questrial" pitchFamily="2" charset="0"/>
              </a:rPr>
              <a:t>.</a:t>
            </a:r>
            <a:r>
              <a:rPr lang="vi-VN" sz="1800" dirty="0">
                <a:solidFill>
                  <a:schemeClr val="tx2"/>
                </a:solidFill>
                <a:effectLst/>
                <a:latin typeface="Roboto" panose="02000000000000000000" pitchFamily="2" charset="0"/>
                <a:ea typeface="Roboto" panose="02000000000000000000" pitchFamily="2" charset="0"/>
                <a:cs typeface="Roboto" panose="02000000000000000000" pitchFamily="2" charset="0"/>
              </a:rPr>
              <a:t> </a:t>
            </a:r>
            <a:endParaRPr lang="en-US" sz="1800"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a:p>
            <a:pPr marL="114300" indent="0" algn="ctr">
              <a:buFont typeface="Asap Condensed"/>
              <a:buNone/>
            </a:pPr>
            <a:r>
              <a:rPr lang="vi-VN" sz="1600" b="1" dirty="0">
                <a:solidFill>
                  <a:schemeClr val="accent1">
                    <a:lumMod val="90000"/>
                    <a:lumOff val="10000"/>
                  </a:schemeClr>
                </a:solidFill>
                <a:latin typeface="Questrial" pitchFamily="2" charset="0"/>
              </a:rPr>
              <a:t>Đây là project</a:t>
            </a:r>
            <a:r>
              <a:rPr lang="en-US" sz="1600" b="1" dirty="0">
                <a:solidFill>
                  <a:schemeClr val="accent1">
                    <a:lumMod val="90000"/>
                    <a:lumOff val="10000"/>
                  </a:schemeClr>
                </a:solidFill>
                <a:latin typeface="Questrial" pitchFamily="2" charset="0"/>
              </a:rPr>
              <a:t> học </a:t>
            </a:r>
            <a:r>
              <a:rPr lang="en-US" sz="1600" b="1" dirty="0" err="1">
                <a:solidFill>
                  <a:schemeClr val="accent1">
                    <a:lumMod val="90000"/>
                    <a:lumOff val="10000"/>
                  </a:schemeClr>
                </a:solidFill>
                <a:latin typeface="Questrial" pitchFamily="2" charset="0"/>
              </a:rPr>
              <a:t>máy</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kĩ</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thuật</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gom</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cụm</a:t>
            </a:r>
            <a:r>
              <a:rPr lang="vi-VN" sz="1600" b="1" dirty="0">
                <a:solidFill>
                  <a:schemeClr val="accent1">
                    <a:lumMod val="90000"/>
                    <a:lumOff val="10000"/>
                  </a:schemeClr>
                </a:solidFill>
                <a:latin typeface="Questrial" pitchFamily="2" charset="0"/>
              </a:rPr>
              <a:t> với học </a:t>
            </a:r>
            <a:r>
              <a:rPr lang="en-US" sz="1600" b="1" dirty="0" err="1">
                <a:solidFill>
                  <a:schemeClr val="accent1">
                    <a:lumMod val="90000"/>
                    <a:lumOff val="10000"/>
                  </a:schemeClr>
                </a:solidFill>
                <a:latin typeface="Questrial" pitchFamily="2" charset="0"/>
              </a:rPr>
              <a:t>không</a:t>
            </a:r>
            <a:r>
              <a:rPr lang="vi-VN" sz="1600" b="1" dirty="0">
                <a:solidFill>
                  <a:schemeClr val="accent1">
                    <a:lumMod val="90000"/>
                    <a:lumOff val="10000"/>
                  </a:schemeClr>
                </a:solidFill>
                <a:latin typeface="Questrial" pitchFamily="2" charset="0"/>
              </a:rPr>
              <a:t> giám sát.</a:t>
            </a:r>
            <a:endParaRPr lang="en-VN" sz="1600" b="1" dirty="0">
              <a:solidFill>
                <a:schemeClr val="accent1">
                  <a:lumMod val="90000"/>
                  <a:lumOff val="10000"/>
                </a:schemeClr>
              </a:solidFill>
              <a:latin typeface="Questrial" pitchFamily="2" charset="0"/>
            </a:endParaRPr>
          </a:p>
        </p:txBody>
      </p:sp>
      <p:pic>
        <p:nvPicPr>
          <p:cNvPr id="9" name="Picture 8" descr="Machine Learning cơ bản">
            <a:extLst>
              <a:ext uri="{FF2B5EF4-FFF2-40B4-BE49-F238E27FC236}">
                <a16:creationId xmlns:a16="http://schemas.microsoft.com/office/drawing/2014/main" id="{BD989B69-AF41-A13A-3ADF-497353289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789" y="977789"/>
            <a:ext cx="3750310" cy="2574120"/>
          </a:xfrm>
          <a:prstGeom prst="rect">
            <a:avLst/>
          </a:prstGeom>
          <a:noFill/>
          <a:ln>
            <a:noFill/>
          </a:ln>
        </p:spPr>
      </p:pic>
      <p:sp>
        <p:nvSpPr>
          <p:cNvPr id="10" name="Rectangle: Rounded Corners 9">
            <a:extLst>
              <a:ext uri="{FF2B5EF4-FFF2-40B4-BE49-F238E27FC236}">
                <a16:creationId xmlns:a16="http://schemas.microsoft.com/office/drawing/2014/main" id="{7BCE148A-2F39-E056-EF5B-95FE2D2ACFC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solidFill>
                <a:latin typeface="Lexend Deca" pitchFamily="2" charset="0"/>
              </a:rPr>
              <a:t>0</a:t>
            </a:r>
            <a:r>
              <a:rPr lang="en-US" b="1" dirty="0">
                <a:solidFill>
                  <a:schemeClr val="bg1"/>
                </a:solidFill>
                <a:latin typeface="Lexend Deca" pitchFamily="2" charset="0"/>
              </a:rPr>
              <a:t>9</a:t>
            </a:r>
            <a:endParaRPr lang="vi-VN" b="1" dirty="0">
              <a:solidFill>
                <a:schemeClr val="bg1"/>
              </a:solidFill>
              <a:latin typeface="Lexend Deca" pitchFamily="2" charset="0"/>
            </a:endParaRPr>
          </a:p>
        </p:txBody>
      </p:sp>
    </p:spTree>
  </p:cSld>
  <p:clrMapOvr>
    <a:masterClrMapping/>
  </p:clrMapOvr>
</p:sld>
</file>

<file path=ppt/theme/theme1.xml><?xml version="1.0" encoding="utf-8"?>
<a:theme xmlns:a="http://schemas.openxmlformats.org/drawingml/2006/main" name="German March Revolution by Slidesgo">
  <a:themeElements>
    <a:clrScheme name="Simple Light">
      <a:dk1>
        <a:srgbClr val="000000"/>
      </a:dk1>
      <a:lt1>
        <a:srgbClr val="FFFFFF"/>
      </a:lt1>
      <a:dk2>
        <a:srgbClr val="A8432B"/>
      </a:dk2>
      <a:lt2>
        <a:srgbClr val="6E2311"/>
      </a:lt2>
      <a:accent1>
        <a:srgbClr val="3E1106"/>
      </a:accent1>
      <a:accent2>
        <a:srgbClr val="F1B03A"/>
      </a:accent2>
      <a:accent3>
        <a:srgbClr val="D6B791"/>
      </a:accent3>
      <a:accent4>
        <a:srgbClr val="FFE6B3"/>
      </a:accent4>
      <a:accent5>
        <a:srgbClr val="CCCCCC"/>
      </a:accent5>
      <a:accent6>
        <a:srgbClr val="999999"/>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2051</Words>
  <Application>Microsoft Office PowerPoint</Application>
  <PresentationFormat>On-screen Show (16:9)</PresentationFormat>
  <Paragraphs>236</Paragraphs>
  <Slides>48</Slides>
  <Notes>48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48</vt:i4>
      </vt:variant>
    </vt:vector>
  </HeadingPairs>
  <TitlesOfParts>
    <vt:vector size="65" baseType="lpstr">
      <vt:lpstr>Roboto</vt:lpstr>
      <vt:lpstr>Lexend Deca</vt:lpstr>
      <vt:lpstr>Wingdings</vt:lpstr>
      <vt:lpstr>Arial</vt:lpstr>
      <vt:lpstr>Roboto Condensed Light</vt:lpstr>
      <vt:lpstr>Questrial</vt:lpstr>
      <vt:lpstr>Montserrat</vt:lpstr>
      <vt:lpstr>Maven Pro</vt:lpstr>
      <vt:lpstr>Asap</vt:lpstr>
      <vt:lpstr>Times New Roman</vt:lpstr>
      <vt:lpstr>Advent Pro SemiBold</vt:lpstr>
      <vt:lpstr>Anton</vt:lpstr>
      <vt:lpstr>Asap Condensed</vt:lpstr>
      <vt:lpstr>Fira Sans Condensed Medium</vt:lpstr>
      <vt:lpstr>Cambria Math</vt:lpstr>
      <vt:lpstr>Arimo</vt:lpstr>
      <vt:lpstr>German March Revolution by Slidesgo</vt:lpstr>
      <vt:lpstr>ỨNG DỤNG KỸ THUẬT HỌC MÁY XỬ LÝ BÀI TOÁN TRÊN TẬP DỮ LIỆU NHỮNG CUỘC KHỦNG BỐ Ở MỸ</vt:lpstr>
      <vt:lpstr>THÀNH VIÊN</vt:lpstr>
      <vt:lpstr>NỘI DUNG</vt:lpstr>
      <vt:lpstr>Tổng quan đề tài</vt:lpstr>
      <vt:lpstr>LÝ DO CHỌN ĐỀ TÀI</vt:lpstr>
      <vt:lpstr>LÝ DO CHỌN ĐỀ TÀI</vt:lpstr>
      <vt:lpstr>MÔ TẢ DỮ LIỆU GỐC</vt:lpstr>
      <vt:lpstr>MÔ TẢ DỮ LIỆU GỐC</vt:lpstr>
      <vt:lpstr>MÔ TẢ BÀI TOÁN</vt:lpstr>
      <vt:lpstr>Ý NGHĨA CÁC THUỘC TÍNH DỮ LIỆU</vt:lpstr>
      <vt:lpstr>NỘI DUNG</vt:lpstr>
      <vt:lpstr>Tiền xử lý dữ liệu</vt:lpstr>
      <vt:lpstr>Tìm cột không cần thiết.</vt:lpstr>
      <vt:lpstr>DEMO</vt:lpstr>
      <vt:lpstr>NỘI DUNG</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NỘI DUNG</vt:lpstr>
      <vt:lpstr>Kết quả đạt được</vt:lpstr>
      <vt:lpstr>KẾT QUẢ CỤM 0</vt:lpstr>
      <vt:lpstr>KẾT QUẢ CỤM 0</vt:lpstr>
      <vt:lpstr>KẾT QUẢ CỤM 1</vt:lpstr>
      <vt:lpstr>KẾT QUẢ CỤM 1</vt:lpstr>
      <vt:lpstr>KẾT QUẢ CỤM 2</vt:lpstr>
      <vt:lpstr>KẾT QUẢ CỤM 2</vt:lpstr>
      <vt:lpstr>KẾT QUẢ CỤM 3</vt:lpstr>
      <vt:lpstr>KẾT QUẢ CỤM 3</vt:lpstr>
      <vt:lpstr>KẾT QUẢ CỤM 4</vt:lpstr>
      <vt:lpstr>KẾT QUẢ CỤM 4</vt:lpstr>
      <vt:lpstr>Kết quả mà nhóm đạt được sau khi hoàn thành đồ án:</vt:lpstr>
      <vt:lpstr>ƯU NHƯỢC ĐIỂM:</vt:lpstr>
      <vt:lpstr>HƯỚNG MỞ RỘNG: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KỸ THUẬT HỌC MÁY XỬ LÝ BÀI TOÁN TRÊN TẬP DỮ LIỆU NHỮNG CUỘC KHỦNG BỐ Ở MỸ</dc:title>
  <cp:lastModifiedBy>Tan Tran Nhat</cp:lastModifiedBy>
  <cp:revision>3</cp:revision>
  <dcterms:modified xsi:type="dcterms:W3CDTF">2022-12-20T17:38:55Z</dcterms:modified>
</cp:coreProperties>
</file>